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897" r:id="rId2"/>
    <p:sldId id="1003" r:id="rId3"/>
    <p:sldId id="991" r:id="rId4"/>
    <p:sldId id="992" r:id="rId5"/>
    <p:sldId id="993" r:id="rId6"/>
    <p:sldId id="985" r:id="rId7"/>
    <p:sldId id="1005" r:id="rId8"/>
    <p:sldId id="984" r:id="rId9"/>
    <p:sldId id="898" r:id="rId10"/>
    <p:sldId id="928" r:id="rId11"/>
    <p:sldId id="987" r:id="rId12"/>
    <p:sldId id="986" r:id="rId13"/>
    <p:sldId id="930" r:id="rId14"/>
    <p:sldId id="931" r:id="rId15"/>
    <p:sldId id="932" r:id="rId16"/>
    <p:sldId id="936" r:id="rId17"/>
    <p:sldId id="933" r:id="rId18"/>
    <p:sldId id="1006" r:id="rId19"/>
    <p:sldId id="934" r:id="rId20"/>
    <p:sldId id="935" r:id="rId21"/>
    <p:sldId id="943" r:id="rId22"/>
    <p:sldId id="1007" r:id="rId23"/>
    <p:sldId id="937" r:id="rId24"/>
    <p:sldId id="1008" r:id="rId25"/>
    <p:sldId id="1009" r:id="rId26"/>
    <p:sldId id="1010" r:id="rId27"/>
    <p:sldId id="978" r:id="rId28"/>
    <p:sldId id="949" r:id="rId29"/>
    <p:sldId id="950" r:id="rId30"/>
    <p:sldId id="957" r:id="rId31"/>
    <p:sldId id="951" r:id="rId32"/>
    <p:sldId id="954" r:id="rId33"/>
    <p:sldId id="955" r:id="rId34"/>
    <p:sldId id="956" r:id="rId35"/>
    <p:sldId id="958" r:id="rId36"/>
    <p:sldId id="980" r:id="rId37"/>
    <p:sldId id="981" r:id="rId38"/>
    <p:sldId id="960" r:id="rId39"/>
    <p:sldId id="961" r:id="rId40"/>
    <p:sldId id="962" r:id="rId41"/>
    <p:sldId id="963" r:id="rId42"/>
    <p:sldId id="964" r:id="rId43"/>
    <p:sldId id="938" r:id="rId44"/>
    <p:sldId id="979" r:id="rId45"/>
    <p:sldId id="939" r:id="rId46"/>
    <p:sldId id="940" r:id="rId47"/>
    <p:sldId id="941" r:id="rId48"/>
    <p:sldId id="942" r:id="rId49"/>
    <p:sldId id="945" r:id="rId50"/>
    <p:sldId id="901" r:id="rId51"/>
    <p:sldId id="944" r:id="rId52"/>
    <p:sldId id="946" r:id="rId53"/>
    <p:sldId id="947" r:id="rId54"/>
    <p:sldId id="948" r:id="rId55"/>
    <p:sldId id="966" r:id="rId56"/>
    <p:sldId id="967" r:id="rId57"/>
    <p:sldId id="968" r:id="rId58"/>
    <p:sldId id="902" r:id="rId59"/>
    <p:sldId id="969" r:id="rId60"/>
    <p:sldId id="970" r:id="rId61"/>
    <p:sldId id="971" r:id="rId62"/>
    <p:sldId id="972" r:id="rId63"/>
    <p:sldId id="973" r:id="rId64"/>
    <p:sldId id="974" r:id="rId65"/>
    <p:sldId id="975" r:id="rId66"/>
    <p:sldId id="994" r:id="rId67"/>
    <p:sldId id="995" r:id="rId68"/>
    <p:sldId id="990" r:id="rId69"/>
    <p:sldId id="1004" r:id="rId70"/>
    <p:sldId id="1011" r:id="rId71"/>
    <p:sldId id="976" r:id="rId72"/>
    <p:sldId id="982" r:id="rId73"/>
    <p:sldId id="977" r:id="rId74"/>
    <p:sldId id="996" r:id="rId75"/>
    <p:sldId id="997" r:id="rId76"/>
    <p:sldId id="909" r:id="rId77"/>
    <p:sldId id="910" r:id="rId78"/>
    <p:sldId id="911" r:id="rId79"/>
    <p:sldId id="912" r:id="rId80"/>
    <p:sldId id="913" r:id="rId81"/>
    <p:sldId id="988" r:id="rId82"/>
    <p:sldId id="998" r:id="rId83"/>
    <p:sldId id="999" r:id="rId84"/>
    <p:sldId id="914" r:id="rId85"/>
    <p:sldId id="916" r:id="rId86"/>
    <p:sldId id="917" r:id="rId87"/>
    <p:sldId id="918" r:id="rId88"/>
    <p:sldId id="919" r:id="rId89"/>
    <p:sldId id="1002" r:id="rId90"/>
    <p:sldId id="921" r:id="rId91"/>
    <p:sldId id="922" r:id="rId92"/>
    <p:sldId id="923" r:id="rId93"/>
    <p:sldId id="924" r:id="rId94"/>
    <p:sldId id="925" r:id="rId95"/>
    <p:sldId id="1000" r:id="rId96"/>
    <p:sldId id="1001" r:id="rId97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A97"/>
    <a:srgbClr val="7C7D7D"/>
    <a:srgbClr val="C99639"/>
    <a:srgbClr val="E5DAB9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77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80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45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47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7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7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600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How Come Dumbledore Knows Everything?</a:t>
            </a:r>
            <a:endParaRPr lang="en-US" sz="6000" dirty="0"/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5257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2011</a:t>
            </a:r>
            <a:endParaRPr lang="en-US" sz="32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8473" y="3124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(Trees)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825" y="0"/>
            <a:ext cx="11830512" cy="68580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6344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18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8, 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8545" y="3707944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2086732" y="905503"/>
            <a:ext cx="4324092" cy="1296562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Trees</a:t>
            </a:r>
            <a:endParaRPr lang="en-US" altLang="zh-CN" sz="6000" dirty="0" smtClean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7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Websites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3" y="1168400"/>
            <a:ext cx="7810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Hierarchies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3861386" y="1039980"/>
            <a:ext cx="2087570" cy="664735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Courier"/>
                <a:cs typeface="Courier"/>
              </a:rPr>
              <a:t>world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17393" y="2586582"/>
            <a:ext cx="129227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Courier"/>
                <a:cs typeface="Courier"/>
              </a:rPr>
              <a:t>USA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683950" y="4338165"/>
            <a:ext cx="2217692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Courier"/>
                <a:cs typeface="Courier"/>
              </a:rPr>
              <a:t>C</a:t>
            </a:r>
            <a:r>
              <a:rPr lang="en-US" altLang="zh-CN" dirty="0" smtClean="0">
                <a:latin typeface="Courier"/>
                <a:cs typeface="Courier"/>
              </a:rPr>
              <a:t>alifornia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400084" y="1551967"/>
            <a:ext cx="1511943" cy="5528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968552" y="1579636"/>
            <a:ext cx="798037" cy="559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3979143" y="358522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Oval 12"/>
          <p:cNvSpPr/>
          <p:nvPr/>
        </p:nvSpPr>
        <p:spPr>
          <a:xfrm>
            <a:off x="776507" y="2133220"/>
            <a:ext cx="2000590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Courier"/>
                <a:cs typeface="Courier"/>
              </a:rPr>
              <a:t>China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23038" y="2143397"/>
            <a:ext cx="2331122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Courier"/>
                <a:cs typeface="Courier"/>
              </a:rPr>
              <a:t>Honduras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16" name="Straight Arrow Connector 15"/>
          <p:cNvCxnSpPr>
            <a:endCxn id="8" idx="0"/>
          </p:cNvCxnSpPr>
          <p:nvPr/>
        </p:nvCxnSpPr>
        <p:spPr bwMode="auto">
          <a:xfrm flipH="1">
            <a:off x="4763530" y="1801616"/>
            <a:ext cx="87483" cy="7849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Oval 16"/>
          <p:cNvSpPr/>
          <p:nvPr/>
        </p:nvSpPr>
        <p:spPr>
          <a:xfrm>
            <a:off x="6613282" y="3759972"/>
            <a:ext cx="2191952" cy="50181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/>
              <a:t>Tegucigalpa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5136652" y="3627731"/>
            <a:ext cx="377394" cy="6514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Oval 18"/>
          <p:cNvSpPr/>
          <p:nvPr/>
        </p:nvSpPr>
        <p:spPr>
          <a:xfrm>
            <a:off x="2795581" y="5565995"/>
            <a:ext cx="1021507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SF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216289" y="5685848"/>
            <a:ext cx="1021507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LA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4482391" y="4996964"/>
            <a:ext cx="103219" cy="5686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3409418" y="5138707"/>
            <a:ext cx="291421" cy="3224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Oval 24"/>
          <p:cNvSpPr/>
          <p:nvPr/>
        </p:nvSpPr>
        <p:spPr>
          <a:xfrm>
            <a:off x="6884345" y="5691920"/>
            <a:ext cx="1318548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Kent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33198" y="4388166"/>
            <a:ext cx="1822458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Ohio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28" name="Straight Arrow Connector 27"/>
          <p:cNvCxnSpPr>
            <a:endCxn id="17" idx="0"/>
          </p:cNvCxnSpPr>
          <p:nvPr/>
        </p:nvCxnSpPr>
        <p:spPr bwMode="auto">
          <a:xfrm>
            <a:off x="7662961" y="3139141"/>
            <a:ext cx="46297" cy="6208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6547225" y="5073982"/>
            <a:ext cx="562641" cy="564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Oval 31"/>
          <p:cNvSpPr/>
          <p:nvPr/>
        </p:nvSpPr>
        <p:spPr>
          <a:xfrm rot="1166669">
            <a:off x="225530" y="3771684"/>
            <a:ext cx="1408151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Hunan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33" name="Oval 32"/>
          <p:cNvSpPr/>
          <p:nvPr/>
        </p:nvSpPr>
        <p:spPr>
          <a:xfrm rot="20381265">
            <a:off x="1735381" y="3556108"/>
            <a:ext cx="1813621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Shanghai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2108014" y="3079790"/>
            <a:ext cx="254034" cy="493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 flipH="1">
            <a:off x="1009853" y="3155988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Oval 37"/>
          <p:cNvSpPr/>
          <p:nvPr/>
        </p:nvSpPr>
        <p:spPr>
          <a:xfrm>
            <a:off x="368653" y="5197258"/>
            <a:ext cx="1827222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Changsha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968538" y="4539823"/>
            <a:ext cx="64121" cy="6118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157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Internet Domains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700"/>
            <a:ext cx="9144000" cy="35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We have seen: Recursion on Trees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1044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But How About Making a Tree Variable?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380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515280" y="952400"/>
            <a:ext cx="6811551" cy="5166047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5281" y="937969"/>
            <a:ext cx="6813444" cy="519490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00823" y="618874"/>
            <a:ext cx="3509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latin typeface="Courier"/>
                <a:cs typeface="Courier"/>
              </a:rPr>
              <a:t>Binary Tree:</a:t>
            </a:r>
            <a:endParaRPr kumimoji="1" lang="zh-CN" alt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6161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50333" y="2143782"/>
            <a:ext cx="168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i="1" dirty="0" smtClean="0">
                <a:latin typeface="Courier"/>
                <a:cs typeface="Courier"/>
              </a:rPr>
              <a:t>value</a:t>
            </a:r>
            <a:endParaRPr kumimoji="1" lang="zh-CN" altLang="en-US" sz="3600" i="1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0823" y="618874"/>
            <a:ext cx="3509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latin typeface="Courier"/>
                <a:cs typeface="Courier"/>
              </a:rPr>
              <a:t>Binary Tree:</a:t>
            </a:r>
            <a:endParaRPr kumimoji="1" lang="zh-CN" alt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8319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50333" y="2143782"/>
            <a:ext cx="168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i="1" dirty="0" smtClean="0">
                <a:latin typeface="Courier"/>
                <a:cs typeface="Courier"/>
              </a:rPr>
              <a:t>value</a:t>
            </a:r>
            <a:endParaRPr kumimoji="1" lang="zh-CN" altLang="en-US" sz="3600" i="1" dirty="0">
              <a:latin typeface="Courier"/>
              <a:cs typeface="Courier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424450" y="3823606"/>
            <a:ext cx="1298813" cy="1400170"/>
          </a:xfrm>
          <a:custGeom>
            <a:avLst/>
            <a:gdLst>
              <a:gd name="connsiteX0" fmla="*/ 1284381 w 1298813"/>
              <a:gd name="connsiteY0" fmla="*/ 58145 h 1400170"/>
              <a:gd name="connsiteX1" fmla="*/ 1212225 w 1298813"/>
              <a:gd name="connsiteY1" fmla="*/ 423 h 1400170"/>
              <a:gd name="connsiteX2" fmla="*/ 1183362 w 1298813"/>
              <a:gd name="connsiteY2" fmla="*/ 29284 h 1400170"/>
              <a:gd name="connsiteX3" fmla="*/ 1154500 w 1298813"/>
              <a:gd name="connsiteY3" fmla="*/ 72575 h 1400170"/>
              <a:gd name="connsiteX4" fmla="*/ 1212225 w 1298813"/>
              <a:gd name="connsiteY4" fmla="*/ 173587 h 1400170"/>
              <a:gd name="connsiteX5" fmla="*/ 1269950 w 1298813"/>
              <a:gd name="connsiteY5" fmla="*/ 159157 h 1400170"/>
              <a:gd name="connsiteX6" fmla="*/ 1284381 w 1298813"/>
              <a:gd name="connsiteY6" fmla="*/ 29284 h 1400170"/>
              <a:gd name="connsiteX7" fmla="*/ 1255518 w 1298813"/>
              <a:gd name="connsiteY7" fmla="*/ 423 h 1400170"/>
              <a:gd name="connsiteX8" fmla="*/ 1212225 w 1298813"/>
              <a:gd name="connsiteY8" fmla="*/ 14854 h 1400170"/>
              <a:gd name="connsiteX9" fmla="*/ 1197793 w 1298813"/>
              <a:gd name="connsiteY9" fmla="*/ 159157 h 1400170"/>
              <a:gd name="connsiteX10" fmla="*/ 1269950 w 1298813"/>
              <a:gd name="connsiteY10" fmla="*/ 87005 h 1400170"/>
              <a:gd name="connsiteX11" fmla="*/ 1226656 w 1298813"/>
              <a:gd name="connsiteY11" fmla="*/ 101436 h 1400170"/>
              <a:gd name="connsiteX12" fmla="*/ 1183362 w 1298813"/>
              <a:gd name="connsiteY12" fmla="*/ 188017 h 1400170"/>
              <a:gd name="connsiteX13" fmla="*/ 1197793 w 1298813"/>
              <a:gd name="connsiteY13" fmla="*/ 245739 h 1400170"/>
              <a:gd name="connsiteX14" fmla="*/ 1241087 w 1298813"/>
              <a:gd name="connsiteY14" fmla="*/ 159157 h 1400170"/>
              <a:gd name="connsiteX15" fmla="*/ 1197793 w 1298813"/>
              <a:gd name="connsiteY15" fmla="*/ 173587 h 1400170"/>
              <a:gd name="connsiteX16" fmla="*/ 1154500 w 1298813"/>
              <a:gd name="connsiteY16" fmla="*/ 216878 h 1400170"/>
              <a:gd name="connsiteX17" fmla="*/ 1125637 w 1298813"/>
              <a:gd name="connsiteY17" fmla="*/ 260169 h 1400170"/>
              <a:gd name="connsiteX18" fmla="*/ 1010187 w 1298813"/>
              <a:gd name="connsiteY18" fmla="*/ 375611 h 1400170"/>
              <a:gd name="connsiteX19" fmla="*/ 966893 w 1298813"/>
              <a:gd name="connsiteY19" fmla="*/ 418902 h 1400170"/>
              <a:gd name="connsiteX20" fmla="*/ 923600 w 1298813"/>
              <a:gd name="connsiteY20" fmla="*/ 476623 h 1400170"/>
              <a:gd name="connsiteX21" fmla="*/ 851443 w 1298813"/>
              <a:gd name="connsiteY21" fmla="*/ 548775 h 1400170"/>
              <a:gd name="connsiteX22" fmla="*/ 663837 w 1298813"/>
              <a:gd name="connsiteY22" fmla="*/ 736369 h 1400170"/>
              <a:gd name="connsiteX23" fmla="*/ 620543 w 1298813"/>
              <a:gd name="connsiteY23" fmla="*/ 779660 h 1400170"/>
              <a:gd name="connsiteX24" fmla="*/ 562818 w 1298813"/>
              <a:gd name="connsiteY24" fmla="*/ 837381 h 1400170"/>
              <a:gd name="connsiteX25" fmla="*/ 519525 w 1298813"/>
              <a:gd name="connsiteY25" fmla="*/ 895102 h 1400170"/>
              <a:gd name="connsiteX26" fmla="*/ 476231 w 1298813"/>
              <a:gd name="connsiteY26" fmla="*/ 923963 h 1400170"/>
              <a:gd name="connsiteX27" fmla="*/ 389644 w 1298813"/>
              <a:gd name="connsiteY27" fmla="*/ 981684 h 1400170"/>
              <a:gd name="connsiteX28" fmla="*/ 274194 w 1298813"/>
              <a:gd name="connsiteY28" fmla="*/ 1097126 h 1400170"/>
              <a:gd name="connsiteX29" fmla="*/ 245331 w 1298813"/>
              <a:gd name="connsiteY29" fmla="*/ 1125987 h 1400170"/>
              <a:gd name="connsiteX30" fmla="*/ 216469 w 1298813"/>
              <a:gd name="connsiteY30" fmla="*/ 1169278 h 1400170"/>
              <a:gd name="connsiteX31" fmla="*/ 144312 w 1298813"/>
              <a:gd name="connsiteY31" fmla="*/ 1226999 h 1400170"/>
              <a:gd name="connsiteX32" fmla="*/ 115450 w 1298813"/>
              <a:gd name="connsiteY32" fmla="*/ 1270290 h 1400170"/>
              <a:gd name="connsiteX33" fmla="*/ 43294 w 1298813"/>
              <a:gd name="connsiteY33" fmla="*/ 1342441 h 1400170"/>
              <a:gd name="connsiteX34" fmla="*/ 0 w 1298813"/>
              <a:gd name="connsiteY34" fmla="*/ 1097126 h 1400170"/>
              <a:gd name="connsiteX35" fmla="*/ 14431 w 1298813"/>
              <a:gd name="connsiteY35" fmla="*/ 1039405 h 1400170"/>
              <a:gd name="connsiteX36" fmla="*/ 28862 w 1298813"/>
              <a:gd name="connsiteY36" fmla="*/ 1082696 h 1400170"/>
              <a:gd name="connsiteX37" fmla="*/ 43294 w 1298813"/>
              <a:gd name="connsiteY37" fmla="*/ 1140417 h 1400170"/>
              <a:gd name="connsiteX38" fmla="*/ 144312 w 1298813"/>
              <a:gd name="connsiteY38" fmla="*/ 1385732 h 1400170"/>
              <a:gd name="connsiteX39" fmla="*/ 202037 w 1298813"/>
              <a:gd name="connsiteY39" fmla="*/ 1371302 h 1400170"/>
              <a:gd name="connsiteX40" fmla="*/ 259762 w 1298813"/>
              <a:gd name="connsiteY40" fmla="*/ 1342441 h 1400170"/>
              <a:gd name="connsiteX41" fmla="*/ 303056 w 1298813"/>
              <a:gd name="connsiteY41" fmla="*/ 1328011 h 1400170"/>
              <a:gd name="connsiteX42" fmla="*/ 389644 w 1298813"/>
              <a:gd name="connsiteY42" fmla="*/ 1284720 h 1400170"/>
              <a:gd name="connsiteX43" fmla="*/ 432937 w 1298813"/>
              <a:gd name="connsiteY43" fmla="*/ 1255860 h 1400170"/>
              <a:gd name="connsiteX44" fmla="*/ 447369 w 1298813"/>
              <a:gd name="connsiteY44" fmla="*/ 1241429 h 140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98813" h="1400170">
                <a:moveTo>
                  <a:pt x="1284381" y="58145"/>
                </a:moveTo>
                <a:cubicBezTo>
                  <a:pt x="1260329" y="38904"/>
                  <a:pt x="1241841" y="8884"/>
                  <a:pt x="1212225" y="423"/>
                </a:cubicBezTo>
                <a:cubicBezTo>
                  <a:pt x="1199143" y="-3315"/>
                  <a:pt x="1191862" y="18660"/>
                  <a:pt x="1183362" y="29284"/>
                </a:cubicBezTo>
                <a:cubicBezTo>
                  <a:pt x="1172527" y="42827"/>
                  <a:pt x="1164121" y="58145"/>
                  <a:pt x="1154500" y="72575"/>
                </a:cubicBezTo>
                <a:cubicBezTo>
                  <a:pt x="1162618" y="113162"/>
                  <a:pt x="1155393" y="165468"/>
                  <a:pt x="1212225" y="173587"/>
                </a:cubicBezTo>
                <a:cubicBezTo>
                  <a:pt x="1231859" y="176392"/>
                  <a:pt x="1250708" y="163967"/>
                  <a:pt x="1269950" y="159157"/>
                </a:cubicBezTo>
                <a:cubicBezTo>
                  <a:pt x="1289878" y="99375"/>
                  <a:pt x="1315305" y="80820"/>
                  <a:pt x="1284381" y="29284"/>
                </a:cubicBezTo>
                <a:cubicBezTo>
                  <a:pt x="1277381" y="17617"/>
                  <a:pt x="1265139" y="10043"/>
                  <a:pt x="1255518" y="423"/>
                </a:cubicBezTo>
                <a:cubicBezTo>
                  <a:pt x="1241087" y="5233"/>
                  <a:pt x="1224103" y="5352"/>
                  <a:pt x="1212225" y="14854"/>
                </a:cubicBezTo>
                <a:cubicBezTo>
                  <a:pt x="1160211" y="56463"/>
                  <a:pt x="1189309" y="99772"/>
                  <a:pt x="1197793" y="159157"/>
                </a:cubicBezTo>
                <a:cubicBezTo>
                  <a:pt x="1205006" y="154348"/>
                  <a:pt x="1281976" y="111055"/>
                  <a:pt x="1269950" y="87005"/>
                </a:cubicBezTo>
                <a:cubicBezTo>
                  <a:pt x="1263147" y="73399"/>
                  <a:pt x="1241087" y="96626"/>
                  <a:pt x="1226656" y="101436"/>
                </a:cubicBezTo>
                <a:cubicBezTo>
                  <a:pt x="1212062" y="123324"/>
                  <a:pt x="1183362" y="158143"/>
                  <a:pt x="1183362" y="188017"/>
                </a:cubicBezTo>
                <a:cubicBezTo>
                  <a:pt x="1183362" y="207850"/>
                  <a:pt x="1192983" y="226498"/>
                  <a:pt x="1197793" y="245739"/>
                </a:cubicBezTo>
                <a:cubicBezTo>
                  <a:pt x="1198760" y="244288"/>
                  <a:pt x="1253037" y="171106"/>
                  <a:pt x="1241087" y="159157"/>
                </a:cubicBezTo>
                <a:cubicBezTo>
                  <a:pt x="1230330" y="148401"/>
                  <a:pt x="1212224" y="168777"/>
                  <a:pt x="1197793" y="173587"/>
                </a:cubicBezTo>
                <a:cubicBezTo>
                  <a:pt x="1183362" y="188017"/>
                  <a:pt x="1167565" y="201200"/>
                  <a:pt x="1154500" y="216878"/>
                </a:cubicBezTo>
                <a:cubicBezTo>
                  <a:pt x="1143397" y="230201"/>
                  <a:pt x="1137160" y="247207"/>
                  <a:pt x="1125637" y="260169"/>
                </a:cubicBezTo>
                <a:cubicBezTo>
                  <a:pt x="1125589" y="260223"/>
                  <a:pt x="1035860" y="349940"/>
                  <a:pt x="1010187" y="375611"/>
                </a:cubicBezTo>
                <a:cubicBezTo>
                  <a:pt x="995756" y="390041"/>
                  <a:pt x="979138" y="402576"/>
                  <a:pt x="966893" y="418902"/>
                </a:cubicBezTo>
                <a:cubicBezTo>
                  <a:pt x="952462" y="438142"/>
                  <a:pt x="939579" y="458648"/>
                  <a:pt x="923600" y="476623"/>
                </a:cubicBezTo>
                <a:cubicBezTo>
                  <a:pt x="901002" y="502045"/>
                  <a:pt x="875495" y="524724"/>
                  <a:pt x="851443" y="548775"/>
                </a:cubicBezTo>
                <a:lnTo>
                  <a:pt x="663837" y="736369"/>
                </a:lnTo>
                <a:lnTo>
                  <a:pt x="620543" y="779660"/>
                </a:lnTo>
                <a:cubicBezTo>
                  <a:pt x="601301" y="798900"/>
                  <a:pt x="579145" y="815613"/>
                  <a:pt x="562818" y="837381"/>
                </a:cubicBezTo>
                <a:cubicBezTo>
                  <a:pt x="548387" y="856621"/>
                  <a:pt x="536532" y="878096"/>
                  <a:pt x="519525" y="895102"/>
                </a:cubicBezTo>
                <a:cubicBezTo>
                  <a:pt x="507261" y="907366"/>
                  <a:pt x="489555" y="912860"/>
                  <a:pt x="476231" y="923963"/>
                </a:cubicBezTo>
                <a:cubicBezTo>
                  <a:pt x="404164" y="984015"/>
                  <a:pt x="465727" y="956325"/>
                  <a:pt x="389644" y="981684"/>
                </a:cubicBezTo>
                <a:lnTo>
                  <a:pt x="274194" y="1097126"/>
                </a:lnTo>
                <a:cubicBezTo>
                  <a:pt x="264573" y="1106746"/>
                  <a:pt x="252878" y="1114667"/>
                  <a:pt x="245331" y="1125987"/>
                </a:cubicBezTo>
                <a:cubicBezTo>
                  <a:pt x="235710" y="1140417"/>
                  <a:pt x="228733" y="1157015"/>
                  <a:pt x="216469" y="1169278"/>
                </a:cubicBezTo>
                <a:cubicBezTo>
                  <a:pt x="141462" y="1244280"/>
                  <a:pt x="201437" y="1155597"/>
                  <a:pt x="144312" y="1226999"/>
                </a:cubicBezTo>
                <a:cubicBezTo>
                  <a:pt x="133477" y="1240542"/>
                  <a:pt x="126871" y="1257238"/>
                  <a:pt x="115450" y="1270290"/>
                </a:cubicBezTo>
                <a:cubicBezTo>
                  <a:pt x="93051" y="1295887"/>
                  <a:pt x="43294" y="1342441"/>
                  <a:pt x="43294" y="1342441"/>
                </a:cubicBezTo>
                <a:cubicBezTo>
                  <a:pt x="-2371" y="1205457"/>
                  <a:pt x="17185" y="1286157"/>
                  <a:pt x="0" y="1097126"/>
                </a:cubicBezTo>
                <a:cubicBezTo>
                  <a:pt x="4810" y="1077886"/>
                  <a:pt x="-3308" y="1048274"/>
                  <a:pt x="14431" y="1039405"/>
                </a:cubicBezTo>
                <a:cubicBezTo>
                  <a:pt x="28036" y="1032603"/>
                  <a:pt x="24683" y="1068070"/>
                  <a:pt x="28862" y="1082696"/>
                </a:cubicBezTo>
                <a:cubicBezTo>
                  <a:pt x="34311" y="1101765"/>
                  <a:pt x="38483" y="1121177"/>
                  <a:pt x="43294" y="1140417"/>
                </a:cubicBezTo>
                <a:cubicBezTo>
                  <a:pt x="58414" y="1412566"/>
                  <a:pt x="-27496" y="1420092"/>
                  <a:pt x="144312" y="1385732"/>
                </a:cubicBezTo>
                <a:cubicBezTo>
                  <a:pt x="163761" y="1381842"/>
                  <a:pt x="182795" y="1376112"/>
                  <a:pt x="202037" y="1371302"/>
                </a:cubicBezTo>
                <a:cubicBezTo>
                  <a:pt x="221279" y="1361682"/>
                  <a:pt x="239989" y="1350915"/>
                  <a:pt x="259762" y="1342441"/>
                </a:cubicBezTo>
                <a:cubicBezTo>
                  <a:pt x="273744" y="1336449"/>
                  <a:pt x="290012" y="1335837"/>
                  <a:pt x="303056" y="1328011"/>
                </a:cubicBezTo>
                <a:cubicBezTo>
                  <a:pt x="394959" y="1272873"/>
                  <a:pt x="247268" y="1320311"/>
                  <a:pt x="389644" y="1284720"/>
                </a:cubicBezTo>
                <a:cubicBezTo>
                  <a:pt x="404075" y="1275100"/>
                  <a:pt x="415829" y="1258711"/>
                  <a:pt x="432937" y="1255860"/>
                </a:cubicBezTo>
                <a:cubicBezTo>
                  <a:pt x="465053" y="1250508"/>
                  <a:pt x="508529" y="1302587"/>
                  <a:pt x="447369" y="1241429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5145612" y="4077018"/>
            <a:ext cx="1298813" cy="1400170"/>
          </a:xfrm>
          <a:custGeom>
            <a:avLst/>
            <a:gdLst>
              <a:gd name="connsiteX0" fmla="*/ 1284381 w 1298813"/>
              <a:gd name="connsiteY0" fmla="*/ 58145 h 1400170"/>
              <a:gd name="connsiteX1" fmla="*/ 1212225 w 1298813"/>
              <a:gd name="connsiteY1" fmla="*/ 423 h 1400170"/>
              <a:gd name="connsiteX2" fmla="*/ 1183362 w 1298813"/>
              <a:gd name="connsiteY2" fmla="*/ 29284 h 1400170"/>
              <a:gd name="connsiteX3" fmla="*/ 1154500 w 1298813"/>
              <a:gd name="connsiteY3" fmla="*/ 72575 h 1400170"/>
              <a:gd name="connsiteX4" fmla="*/ 1212225 w 1298813"/>
              <a:gd name="connsiteY4" fmla="*/ 173587 h 1400170"/>
              <a:gd name="connsiteX5" fmla="*/ 1269950 w 1298813"/>
              <a:gd name="connsiteY5" fmla="*/ 159157 h 1400170"/>
              <a:gd name="connsiteX6" fmla="*/ 1284381 w 1298813"/>
              <a:gd name="connsiteY6" fmla="*/ 29284 h 1400170"/>
              <a:gd name="connsiteX7" fmla="*/ 1255518 w 1298813"/>
              <a:gd name="connsiteY7" fmla="*/ 423 h 1400170"/>
              <a:gd name="connsiteX8" fmla="*/ 1212225 w 1298813"/>
              <a:gd name="connsiteY8" fmla="*/ 14854 h 1400170"/>
              <a:gd name="connsiteX9" fmla="*/ 1197793 w 1298813"/>
              <a:gd name="connsiteY9" fmla="*/ 159157 h 1400170"/>
              <a:gd name="connsiteX10" fmla="*/ 1269950 w 1298813"/>
              <a:gd name="connsiteY10" fmla="*/ 87005 h 1400170"/>
              <a:gd name="connsiteX11" fmla="*/ 1226656 w 1298813"/>
              <a:gd name="connsiteY11" fmla="*/ 101436 h 1400170"/>
              <a:gd name="connsiteX12" fmla="*/ 1183362 w 1298813"/>
              <a:gd name="connsiteY12" fmla="*/ 188017 h 1400170"/>
              <a:gd name="connsiteX13" fmla="*/ 1197793 w 1298813"/>
              <a:gd name="connsiteY13" fmla="*/ 245739 h 1400170"/>
              <a:gd name="connsiteX14" fmla="*/ 1241087 w 1298813"/>
              <a:gd name="connsiteY14" fmla="*/ 159157 h 1400170"/>
              <a:gd name="connsiteX15" fmla="*/ 1197793 w 1298813"/>
              <a:gd name="connsiteY15" fmla="*/ 173587 h 1400170"/>
              <a:gd name="connsiteX16" fmla="*/ 1154500 w 1298813"/>
              <a:gd name="connsiteY16" fmla="*/ 216878 h 1400170"/>
              <a:gd name="connsiteX17" fmla="*/ 1125637 w 1298813"/>
              <a:gd name="connsiteY17" fmla="*/ 260169 h 1400170"/>
              <a:gd name="connsiteX18" fmla="*/ 1010187 w 1298813"/>
              <a:gd name="connsiteY18" fmla="*/ 375611 h 1400170"/>
              <a:gd name="connsiteX19" fmla="*/ 966893 w 1298813"/>
              <a:gd name="connsiteY19" fmla="*/ 418902 h 1400170"/>
              <a:gd name="connsiteX20" fmla="*/ 923600 w 1298813"/>
              <a:gd name="connsiteY20" fmla="*/ 476623 h 1400170"/>
              <a:gd name="connsiteX21" fmla="*/ 851443 w 1298813"/>
              <a:gd name="connsiteY21" fmla="*/ 548775 h 1400170"/>
              <a:gd name="connsiteX22" fmla="*/ 663837 w 1298813"/>
              <a:gd name="connsiteY22" fmla="*/ 736369 h 1400170"/>
              <a:gd name="connsiteX23" fmla="*/ 620543 w 1298813"/>
              <a:gd name="connsiteY23" fmla="*/ 779660 h 1400170"/>
              <a:gd name="connsiteX24" fmla="*/ 562818 w 1298813"/>
              <a:gd name="connsiteY24" fmla="*/ 837381 h 1400170"/>
              <a:gd name="connsiteX25" fmla="*/ 519525 w 1298813"/>
              <a:gd name="connsiteY25" fmla="*/ 895102 h 1400170"/>
              <a:gd name="connsiteX26" fmla="*/ 476231 w 1298813"/>
              <a:gd name="connsiteY26" fmla="*/ 923963 h 1400170"/>
              <a:gd name="connsiteX27" fmla="*/ 389644 w 1298813"/>
              <a:gd name="connsiteY27" fmla="*/ 981684 h 1400170"/>
              <a:gd name="connsiteX28" fmla="*/ 274194 w 1298813"/>
              <a:gd name="connsiteY28" fmla="*/ 1097126 h 1400170"/>
              <a:gd name="connsiteX29" fmla="*/ 245331 w 1298813"/>
              <a:gd name="connsiteY29" fmla="*/ 1125987 h 1400170"/>
              <a:gd name="connsiteX30" fmla="*/ 216469 w 1298813"/>
              <a:gd name="connsiteY30" fmla="*/ 1169278 h 1400170"/>
              <a:gd name="connsiteX31" fmla="*/ 144312 w 1298813"/>
              <a:gd name="connsiteY31" fmla="*/ 1226999 h 1400170"/>
              <a:gd name="connsiteX32" fmla="*/ 115450 w 1298813"/>
              <a:gd name="connsiteY32" fmla="*/ 1270290 h 1400170"/>
              <a:gd name="connsiteX33" fmla="*/ 43294 w 1298813"/>
              <a:gd name="connsiteY33" fmla="*/ 1342441 h 1400170"/>
              <a:gd name="connsiteX34" fmla="*/ 0 w 1298813"/>
              <a:gd name="connsiteY34" fmla="*/ 1097126 h 1400170"/>
              <a:gd name="connsiteX35" fmla="*/ 14431 w 1298813"/>
              <a:gd name="connsiteY35" fmla="*/ 1039405 h 1400170"/>
              <a:gd name="connsiteX36" fmla="*/ 28862 w 1298813"/>
              <a:gd name="connsiteY36" fmla="*/ 1082696 h 1400170"/>
              <a:gd name="connsiteX37" fmla="*/ 43294 w 1298813"/>
              <a:gd name="connsiteY37" fmla="*/ 1140417 h 1400170"/>
              <a:gd name="connsiteX38" fmla="*/ 144312 w 1298813"/>
              <a:gd name="connsiteY38" fmla="*/ 1385732 h 1400170"/>
              <a:gd name="connsiteX39" fmla="*/ 202037 w 1298813"/>
              <a:gd name="connsiteY39" fmla="*/ 1371302 h 1400170"/>
              <a:gd name="connsiteX40" fmla="*/ 259762 w 1298813"/>
              <a:gd name="connsiteY40" fmla="*/ 1342441 h 1400170"/>
              <a:gd name="connsiteX41" fmla="*/ 303056 w 1298813"/>
              <a:gd name="connsiteY41" fmla="*/ 1328011 h 1400170"/>
              <a:gd name="connsiteX42" fmla="*/ 389644 w 1298813"/>
              <a:gd name="connsiteY42" fmla="*/ 1284720 h 1400170"/>
              <a:gd name="connsiteX43" fmla="*/ 432937 w 1298813"/>
              <a:gd name="connsiteY43" fmla="*/ 1255860 h 1400170"/>
              <a:gd name="connsiteX44" fmla="*/ 447369 w 1298813"/>
              <a:gd name="connsiteY44" fmla="*/ 1241429 h 140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98813" h="1400170">
                <a:moveTo>
                  <a:pt x="1284381" y="58145"/>
                </a:moveTo>
                <a:cubicBezTo>
                  <a:pt x="1260329" y="38904"/>
                  <a:pt x="1241841" y="8884"/>
                  <a:pt x="1212225" y="423"/>
                </a:cubicBezTo>
                <a:cubicBezTo>
                  <a:pt x="1199143" y="-3315"/>
                  <a:pt x="1191862" y="18660"/>
                  <a:pt x="1183362" y="29284"/>
                </a:cubicBezTo>
                <a:cubicBezTo>
                  <a:pt x="1172527" y="42827"/>
                  <a:pt x="1164121" y="58145"/>
                  <a:pt x="1154500" y="72575"/>
                </a:cubicBezTo>
                <a:cubicBezTo>
                  <a:pt x="1162618" y="113162"/>
                  <a:pt x="1155393" y="165468"/>
                  <a:pt x="1212225" y="173587"/>
                </a:cubicBezTo>
                <a:cubicBezTo>
                  <a:pt x="1231859" y="176392"/>
                  <a:pt x="1250708" y="163967"/>
                  <a:pt x="1269950" y="159157"/>
                </a:cubicBezTo>
                <a:cubicBezTo>
                  <a:pt x="1289878" y="99375"/>
                  <a:pt x="1315305" y="80820"/>
                  <a:pt x="1284381" y="29284"/>
                </a:cubicBezTo>
                <a:cubicBezTo>
                  <a:pt x="1277381" y="17617"/>
                  <a:pt x="1265139" y="10043"/>
                  <a:pt x="1255518" y="423"/>
                </a:cubicBezTo>
                <a:cubicBezTo>
                  <a:pt x="1241087" y="5233"/>
                  <a:pt x="1224103" y="5352"/>
                  <a:pt x="1212225" y="14854"/>
                </a:cubicBezTo>
                <a:cubicBezTo>
                  <a:pt x="1160211" y="56463"/>
                  <a:pt x="1189309" y="99772"/>
                  <a:pt x="1197793" y="159157"/>
                </a:cubicBezTo>
                <a:cubicBezTo>
                  <a:pt x="1205006" y="154348"/>
                  <a:pt x="1281976" y="111055"/>
                  <a:pt x="1269950" y="87005"/>
                </a:cubicBezTo>
                <a:cubicBezTo>
                  <a:pt x="1263147" y="73399"/>
                  <a:pt x="1241087" y="96626"/>
                  <a:pt x="1226656" y="101436"/>
                </a:cubicBezTo>
                <a:cubicBezTo>
                  <a:pt x="1212062" y="123324"/>
                  <a:pt x="1183362" y="158143"/>
                  <a:pt x="1183362" y="188017"/>
                </a:cubicBezTo>
                <a:cubicBezTo>
                  <a:pt x="1183362" y="207850"/>
                  <a:pt x="1192983" y="226498"/>
                  <a:pt x="1197793" y="245739"/>
                </a:cubicBezTo>
                <a:cubicBezTo>
                  <a:pt x="1198760" y="244288"/>
                  <a:pt x="1253037" y="171106"/>
                  <a:pt x="1241087" y="159157"/>
                </a:cubicBezTo>
                <a:cubicBezTo>
                  <a:pt x="1230330" y="148401"/>
                  <a:pt x="1212224" y="168777"/>
                  <a:pt x="1197793" y="173587"/>
                </a:cubicBezTo>
                <a:cubicBezTo>
                  <a:pt x="1183362" y="188017"/>
                  <a:pt x="1167565" y="201200"/>
                  <a:pt x="1154500" y="216878"/>
                </a:cubicBezTo>
                <a:cubicBezTo>
                  <a:pt x="1143397" y="230201"/>
                  <a:pt x="1137160" y="247207"/>
                  <a:pt x="1125637" y="260169"/>
                </a:cubicBezTo>
                <a:cubicBezTo>
                  <a:pt x="1125589" y="260223"/>
                  <a:pt x="1035860" y="349940"/>
                  <a:pt x="1010187" y="375611"/>
                </a:cubicBezTo>
                <a:cubicBezTo>
                  <a:pt x="995756" y="390041"/>
                  <a:pt x="979138" y="402576"/>
                  <a:pt x="966893" y="418902"/>
                </a:cubicBezTo>
                <a:cubicBezTo>
                  <a:pt x="952462" y="438142"/>
                  <a:pt x="939579" y="458648"/>
                  <a:pt x="923600" y="476623"/>
                </a:cubicBezTo>
                <a:cubicBezTo>
                  <a:pt x="901002" y="502045"/>
                  <a:pt x="875495" y="524724"/>
                  <a:pt x="851443" y="548775"/>
                </a:cubicBezTo>
                <a:lnTo>
                  <a:pt x="663837" y="736369"/>
                </a:lnTo>
                <a:lnTo>
                  <a:pt x="620543" y="779660"/>
                </a:lnTo>
                <a:cubicBezTo>
                  <a:pt x="601301" y="798900"/>
                  <a:pt x="579145" y="815613"/>
                  <a:pt x="562818" y="837381"/>
                </a:cubicBezTo>
                <a:cubicBezTo>
                  <a:pt x="548387" y="856621"/>
                  <a:pt x="536532" y="878096"/>
                  <a:pt x="519525" y="895102"/>
                </a:cubicBezTo>
                <a:cubicBezTo>
                  <a:pt x="507261" y="907366"/>
                  <a:pt x="489555" y="912860"/>
                  <a:pt x="476231" y="923963"/>
                </a:cubicBezTo>
                <a:cubicBezTo>
                  <a:pt x="404164" y="984015"/>
                  <a:pt x="465727" y="956325"/>
                  <a:pt x="389644" y="981684"/>
                </a:cubicBezTo>
                <a:lnTo>
                  <a:pt x="274194" y="1097126"/>
                </a:lnTo>
                <a:cubicBezTo>
                  <a:pt x="264573" y="1106746"/>
                  <a:pt x="252878" y="1114667"/>
                  <a:pt x="245331" y="1125987"/>
                </a:cubicBezTo>
                <a:cubicBezTo>
                  <a:pt x="235710" y="1140417"/>
                  <a:pt x="228733" y="1157015"/>
                  <a:pt x="216469" y="1169278"/>
                </a:cubicBezTo>
                <a:cubicBezTo>
                  <a:pt x="141462" y="1244280"/>
                  <a:pt x="201437" y="1155597"/>
                  <a:pt x="144312" y="1226999"/>
                </a:cubicBezTo>
                <a:cubicBezTo>
                  <a:pt x="133477" y="1240542"/>
                  <a:pt x="126871" y="1257238"/>
                  <a:pt x="115450" y="1270290"/>
                </a:cubicBezTo>
                <a:cubicBezTo>
                  <a:pt x="93051" y="1295887"/>
                  <a:pt x="43294" y="1342441"/>
                  <a:pt x="43294" y="1342441"/>
                </a:cubicBezTo>
                <a:cubicBezTo>
                  <a:pt x="-2371" y="1205457"/>
                  <a:pt x="17185" y="1286157"/>
                  <a:pt x="0" y="1097126"/>
                </a:cubicBezTo>
                <a:cubicBezTo>
                  <a:pt x="4810" y="1077886"/>
                  <a:pt x="-3308" y="1048274"/>
                  <a:pt x="14431" y="1039405"/>
                </a:cubicBezTo>
                <a:cubicBezTo>
                  <a:pt x="28036" y="1032603"/>
                  <a:pt x="24683" y="1068070"/>
                  <a:pt x="28862" y="1082696"/>
                </a:cubicBezTo>
                <a:cubicBezTo>
                  <a:pt x="34311" y="1101765"/>
                  <a:pt x="38483" y="1121177"/>
                  <a:pt x="43294" y="1140417"/>
                </a:cubicBezTo>
                <a:cubicBezTo>
                  <a:pt x="58414" y="1412566"/>
                  <a:pt x="-27496" y="1420092"/>
                  <a:pt x="144312" y="1385732"/>
                </a:cubicBezTo>
                <a:cubicBezTo>
                  <a:pt x="163761" y="1381842"/>
                  <a:pt x="182795" y="1376112"/>
                  <a:pt x="202037" y="1371302"/>
                </a:cubicBezTo>
                <a:cubicBezTo>
                  <a:pt x="221279" y="1361682"/>
                  <a:pt x="239989" y="1350915"/>
                  <a:pt x="259762" y="1342441"/>
                </a:cubicBezTo>
                <a:cubicBezTo>
                  <a:pt x="273744" y="1336449"/>
                  <a:pt x="290012" y="1335837"/>
                  <a:pt x="303056" y="1328011"/>
                </a:cubicBezTo>
                <a:cubicBezTo>
                  <a:pt x="394959" y="1272873"/>
                  <a:pt x="247268" y="1320311"/>
                  <a:pt x="389644" y="1284720"/>
                </a:cubicBezTo>
                <a:cubicBezTo>
                  <a:pt x="404075" y="1275100"/>
                  <a:pt x="415829" y="1258711"/>
                  <a:pt x="432937" y="1255860"/>
                </a:cubicBezTo>
                <a:cubicBezTo>
                  <a:pt x="465053" y="1250508"/>
                  <a:pt x="508529" y="1302587"/>
                  <a:pt x="447369" y="1241429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0823" y="618874"/>
            <a:ext cx="3509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latin typeface="Courier"/>
                <a:cs typeface="Courier"/>
              </a:rPr>
              <a:t>Binary Tree:</a:t>
            </a:r>
            <a:endParaRPr kumimoji="1" lang="zh-CN" alt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7724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Socrative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4" y="997994"/>
            <a:ext cx="4531413" cy="4531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863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/>
              <a:t>Room: </a:t>
            </a:r>
            <a:r>
              <a:rPr lang="en-US" altLang="zh-CN" sz="3600" b="1" dirty="0" smtClean="0"/>
              <a:t>106BWIN16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44724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25238" y="418479"/>
            <a:ext cx="2254780" cy="2222266"/>
            <a:chOff x="2424450" y="1515182"/>
            <a:chExt cx="4019975" cy="3962006"/>
          </a:xfrm>
        </p:grpSpPr>
        <p:grpSp>
          <p:nvGrpSpPr>
            <p:cNvPr id="13" name="Group 12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424450" y="38236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flipH="1">
              <a:off x="5145612" y="40770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93938" y="2908588"/>
            <a:ext cx="2254780" cy="2222266"/>
            <a:chOff x="2424450" y="1515182"/>
            <a:chExt cx="4019975" cy="3962006"/>
          </a:xfrm>
        </p:grpSpPr>
        <p:grpSp>
          <p:nvGrpSpPr>
            <p:cNvPr id="21" name="Group 20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424450" y="38236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5145612" y="40770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39545" y="2700231"/>
            <a:ext cx="2254780" cy="2222266"/>
            <a:chOff x="2424450" y="1515182"/>
            <a:chExt cx="4019975" cy="3962006"/>
          </a:xfrm>
        </p:grpSpPr>
        <p:grpSp>
          <p:nvGrpSpPr>
            <p:cNvPr id="29" name="Group 28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2424450" y="38236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flipH="1">
              <a:off x="5145612" y="40770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281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25238" y="418479"/>
            <a:ext cx="2254780" cy="2222266"/>
            <a:chOff x="2424450" y="1515182"/>
            <a:chExt cx="4019975" cy="3962006"/>
          </a:xfrm>
        </p:grpSpPr>
        <p:grpSp>
          <p:nvGrpSpPr>
            <p:cNvPr id="13" name="Group 12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424450" y="38236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flipH="1">
              <a:off x="5145612" y="40770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85337" y="2908588"/>
            <a:ext cx="1756485" cy="1974904"/>
            <a:chOff x="2943975" y="1515182"/>
            <a:chExt cx="3131580" cy="3520993"/>
          </a:xfrm>
        </p:grpSpPr>
        <p:grpSp>
          <p:nvGrpSpPr>
            <p:cNvPr id="21" name="Group 20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30944" y="2700231"/>
            <a:ext cx="1756485" cy="1974904"/>
            <a:chOff x="2943975" y="1515182"/>
            <a:chExt cx="3131580" cy="3520993"/>
          </a:xfrm>
        </p:grpSpPr>
        <p:grpSp>
          <p:nvGrpSpPr>
            <p:cNvPr id="29" name="Group 28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2034806" y="3881751"/>
            <a:ext cx="331919" cy="288606"/>
          </a:xfrm>
          <a:custGeom>
            <a:avLst/>
            <a:gdLst>
              <a:gd name="connsiteX0" fmla="*/ 0 w 331919"/>
              <a:gd name="connsiteY0" fmla="*/ 288606 h 288606"/>
              <a:gd name="connsiteX1" fmla="*/ 101019 w 331919"/>
              <a:gd name="connsiteY1" fmla="*/ 187594 h 288606"/>
              <a:gd name="connsiteX2" fmla="*/ 187606 w 331919"/>
              <a:gd name="connsiteY2" fmla="*/ 129872 h 288606"/>
              <a:gd name="connsiteX3" fmla="*/ 216469 w 331919"/>
              <a:gd name="connsiteY3" fmla="*/ 101012 h 288606"/>
              <a:gd name="connsiteX4" fmla="*/ 259763 w 331919"/>
              <a:gd name="connsiteY4" fmla="*/ 72151 h 288606"/>
              <a:gd name="connsiteX5" fmla="*/ 331919 w 331919"/>
              <a:gd name="connsiteY5" fmla="*/ 0 h 2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919" h="288606">
                <a:moveTo>
                  <a:pt x="0" y="288606"/>
                </a:moveTo>
                <a:cubicBezTo>
                  <a:pt x="33673" y="254935"/>
                  <a:pt x="61397" y="214008"/>
                  <a:pt x="101019" y="187594"/>
                </a:cubicBezTo>
                <a:lnTo>
                  <a:pt x="187606" y="129872"/>
                </a:lnTo>
                <a:cubicBezTo>
                  <a:pt x="198927" y="122325"/>
                  <a:pt x="205845" y="109511"/>
                  <a:pt x="216469" y="101012"/>
                </a:cubicBezTo>
                <a:cubicBezTo>
                  <a:pt x="230013" y="90178"/>
                  <a:pt x="246710" y="83572"/>
                  <a:pt x="259763" y="72151"/>
                </a:cubicBezTo>
                <a:cubicBezTo>
                  <a:pt x="285361" y="49754"/>
                  <a:pt x="331919" y="0"/>
                  <a:pt x="331919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2908769" y="3990860"/>
            <a:ext cx="331919" cy="288606"/>
          </a:xfrm>
          <a:custGeom>
            <a:avLst/>
            <a:gdLst>
              <a:gd name="connsiteX0" fmla="*/ 0 w 331919"/>
              <a:gd name="connsiteY0" fmla="*/ 288606 h 288606"/>
              <a:gd name="connsiteX1" fmla="*/ 101019 w 331919"/>
              <a:gd name="connsiteY1" fmla="*/ 187594 h 288606"/>
              <a:gd name="connsiteX2" fmla="*/ 187606 w 331919"/>
              <a:gd name="connsiteY2" fmla="*/ 129872 h 288606"/>
              <a:gd name="connsiteX3" fmla="*/ 216469 w 331919"/>
              <a:gd name="connsiteY3" fmla="*/ 101012 h 288606"/>
              <a:gd name="connsiteX4" fmla="*/ 259763 w 331919"/>
              <a:gd name="connsiteY4" fmla="*/ 72151 h 288606"/>
              <a:gd name="connsiteX5" fmla="*/ 331919 w 331919"/>
              <a:gd name="connsiteY5" fmla="*/ 0 h 2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919" h="288606">
                <a:moveTo>
                  <a:pt x="0" y="288606"/>
                </a:moveTo>
                <a:cubicBezTo>
                  <a:pt x="33673" y="254935"/>
                  <a:pt x="61397" y="214008"/>
                  <a:pt x="101019" y="187594"/>
                </a:cubicBezTo>
                <a:lnTo>
                  <a:pt x="187606" y="129872"/>
                </a:lnTo>
                <a:cubicBezTo>
                  <a:pt x="198927" y="122325"/>
                  <a:pt x="205845" y="109511"/>
                  <a:pt x="216469" y="101012"/>
                </a:cubicBezTo>
                <a:cubicBezTo>
                  <a:pt x="230013" y="90178"/>
                  <a:pt x="246710" y="83572"/>
                  <a:pt x="259763" y="72151"/>
                </a:cubicBezTo>
                <a:cubicBezTo>
                  <a:pt x="285361" y="49754"/>
                  <a:pt x="331919" y="0"/>
                  <a:pt x="331919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413462" y="4128830"/>
            <a:ext cx="331919" cy="288606"/>
          </a:xfrm>
          <a:custGeom>
            <a:avLst/>
            <a:gdLst>
              <a:gd name="connsiteX0" fmla="*/ 0 w 331919"/>
              <a:gd name="connsiteY0" fmla="*/ 288606 h 288606"/>
              <a:gd name="connsiteX1" fmla="*/ 101019 w 331919"/>
              <a:gd name="connsiteY1" fmla="*/ 187594 h 288606"/>
              <a:gd name="connsiteX2" fmla="*/ 187606 w 331919"/>
              <a:gd name="connsiteY2" fmla="*/ 129872 h 288606"/>
              <a:gd name="connsiteX3" fmla="*/ 216469 w 331919"/>
              <a:gd name="connsiteY3" fmla="*/ 101012 h 288606"/>
              <a:gd name="connsiteX4" fmla="*/ 259763 w 331919"/>
              <a:gd name="connsiteY4" fmla="*/ 72151 h 288606"/>
              <a:gd name="connsiteX5" fmla="*/ 331919 w 331919"/>
              <a:gd name="connsiteY5" fmla="*/ 0 h 2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919" h="288606">
                <a:moveTo>
                  <a:pt x="0" y="288606"/>
                </a:moveTo>
                <a:cubicBezTo>
                  <a:pt x="33673" y="254935"/>
                  <a:pt x="61397" y="214008"/>
                  <a:pt x="101019" y="187594"/>
                </a:cubicBezTo>
                <a:lnTo>
                  <a:pt x="187606" y="129872"/>
                </a:lnTo>
                <a:cubicBezTo>
                  <a:pt x="198927" y="122325"/>
                  <a:pt x="205845" y="109511"/>
                  <a:pt x="216469" y="101012"/>
                </a:cubicBezTo>
                <a:cubicBezTo>
                  <a:pt x="230013" y="90178"/>
                  <a:pt x="246710" y="83572"/>
                  <a:pt x="259763" y="72151"/>
                </a:cubicBezTo>
                <a:cubicBezTo>
                  <a:pt x="285361" y="49754"/>
                  <a:pt x="331919" y="0"/>
                  <a:pt x="331919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6229699" y="4266800"/>
            <a:ext cx="331919" cy="288606"/>
          </a:xfrm>
          <a:custGeom>
            <a:avLst/>
            <a:gdLst>
              <a:gd name="connsiteX0" fmla="*/ 0 w 331919"/>
              <a:gd name="connsiteY0" fmla="*/ 288606 h 288606"/>
              <a:gd name="connsiteX1" fmla="*/ 101019 w 331919"/>
              <a:gd name="connsiteY1" fmla="*/ 187594 h 288606"/>
              <a:gd name="connsiteX2" fmla="*/ 187606 w 331919"/>
              <a:gd name="connsiteY2" fmla="*/ 129872 h 288606"/>
              <a:gd name="connsiteX3" fmla="*/ 216469 w 331919"/>
              <a:gd name="connsiteY3" fmla="*/ 101012 h 288606"/>
              <a:gd name="connsiteX4" fmla="*/ 259763 w 331919"/>
              <a:gd name="connsiteY4" fmla="*/ 72151 h 288606"/>
              <a:gd name="connsiteX5" fmla="*/ 331919 w 331919"/>
              <a:gd name="connsiteY5" fmla="*/ 0 h 2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919" h="288606">
                <a:moveTo>
                  <a:pt x="0" y="288606"/>
                </a:moveTo>
                <a:cubicBezTo>
                  <a:pt x="33673" y="254935"/>
                  <a:pt x="61397" y="214008"/>
                  <a:pt x="101019" y="187594"/>
                </a:cubicBezTo>
                <a:lnTo>
                  <a:pt x="187606" y="129872"/>
                </a:lnTo>
                <a:cubicBezTo>
                  <a:pt x="198927" y="122325"/>
                  <a:pt x="205845" y="109511"/>
                  <a:pt x="216469" y="101012"/>
                </a:cubicBezTo>
                <a:cubicBezTo>
                  <a:pt x="230013" y="90178"/>
                  <a:pt x="246710" y="83572"/>
                  <a:pt x="259763" y="72151"/>
                </a:cubicBezTo>
                <a:cubicBezTo>
                  <a:pt x="285361" y="49754"/>
                  <a:pt x="331919" y="0"/>
                  <a:pt x="331919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67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Most Important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718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90157" y="2121255"/>
            <a:ext cx="3636674" cy="3584232"/>
            <a:chOff x="4098475" y="1991382"/>
            <a:chExt cx="4019975" cy="3962006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098475" y="42998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5787" y="2070588"/>
            <a:ext cx="5665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tring value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left;</a:t>
            </a: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34637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Does value have to be a string?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382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No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841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90157" y="2121255"/>
            <a:ext cx="3636674" cy="3584232"/>
            <a:chOff x="4098475" y="1991382"/>
            <a:chExt cx="4019975" cy="3962006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098475" y="42998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5787" y="2070588"/>
            <a:ext cx="5665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tring value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left;</a:t>
            </a: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85846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www.och.cc/images/binary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199" y="914400"/>
            <a:ext cx="670100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0219" y="12192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char value;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Tree * left;</a:t>
            </a: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Example Binary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40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0257" y="0"/>
            <a:ext cx="1219312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852" y="894679"/>
            <a:ext cx="1878264" cy="64633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Pointers</a:t>
            </a:r>
            <a:endParaRPr kumimoji="1" lang="zh-CN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169938" y="1061509"/>
            <a:ext cx="2263059" cy="6463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Recursion</a:t>
            </a:r>
            <a:endParaRPr kumimoji="1" lang="zh-CN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730984" y="5629580"/>
            <a:ext cx="134762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Trees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0848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Terminology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503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define a tree</a:t>
            </a:r>
          </a:p>
          <a:p>
            <a:pPr algn="ctr"/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traverse a tree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3826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7105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a single element a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“Node” </a:t>
            </a:r>
            <a:r>
              <a:rPr kumimoji="1" lang="en-US" altLang="zh-CN" sz="2400" dirty="0" smtClean="0"/>
              <a:t>or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“Tree”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9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Terminology: Parent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the Tree that points to us our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“Parent”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9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Terminology: Children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solidFill>
            <a:srgbClr val="EBF1DE"/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solidFill>
            <a:srgbClr val="EBF1DE"/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the nodes that we point to our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“Children”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Terminology: Siblings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solidFill>
            <a:srgbClr val="EBF1DE"/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nodes that share the same parent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“Siblings”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6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3023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/>
          <p:cNvCxnSpPr/>
          <p:nvPr/>
        </p:nvCxnSpPr>
        <p:spPr bwMode="auto">
          <a:xfrm>
            <a:off x="545999" y="1400682"/>
            <a:ext cx="0" cy="223159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118609" y="997095"/>
            <a:ext cx="1253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i="1" dirty="0" smtClean="0"/>
              <a:t>depth</a:t>
            </a:r>
            <a:endParaRPr kumimoji="1" lang="zh-CN" altLang="en-US" sz="30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The depth of a node is the number of links from the root.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/>
          <p:cNvCxnSpPr/>
          <p:nvPr/>
        </p:nvCxnSpPr>
        <p:spPr bwMode="auto">
          <a:xfrm>
            <a:off x="545999" y="1400682"/>
            <a:ext cx="0" cy="400025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118609" y="997095"/>
            <a:ext cx="1253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i="1" dirty="0" smtClean="0"/>
              <a:t>depth</a:t>
            </a:r>
            <a:endParaRPr kumimoji="1" lang="zh-CN" altLang="en-US" sz="30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The depth of a tree is the maximum number of links from the root.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8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3389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2175" y="546334"/>
            <a:ext cx="1625600" cy="162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62" y="4453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87" y="2226582"/>
            <a:ext cx="1625600" cy="1625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803906" y="1803787"/>
            <a:ext cx="4949918" cy="4287026"/>
          </a:xfrm>
          <a:custGeom>
            <a:avLst/>
            <a:gdLst>
              <a:gd name="connsiteX0" fmla="*/ 3925300 w 4949918"/>
              <a:gd name="connsiteY0" fmla="*/ 3997193 h 4287026"/>
              <a:gd name="connsiteX1" fmla="*/ 3853144 w 4949918"/>
              <a:gd name="connsiteY1" fmla="*/ 3939472 h 4287026"/>
              <a:gd name="connsiteX2" fmla="*/ 3838712 w 4949918"/>
              <a:gd name="connsiteY2" fmla="*/ 3896181 h 4287026"/>
              <a:gd name="connsiteX3" fmla="*/ 3809850 w 4949918"/>
              <a:gd name="connsiteY3" fmla="*/ 3852890 h 4287026"/>
              <a:gd name="connsiteX4" fmla="*/ 3853144 w 4949918"/>
              <a:gd name="connsiteY4" fmla="*/ 3463272 h 4287026"/>
              <a:gd name="connsiteX5" fmla="*/ 3910869 w 4949918"/>
              <a:gd name="connsiteY5" fmla="*/ 3347830 h 4287026"/>
              <a:gd name="connsiteX6" fmla="*/ 3954162 w 4949918"/>
              <a:gd name="connsiteY6" fmla="*/ 3261248 h 4287026"/>
              <a:gd name="connsiteX7" fmla="*/ 3983025 w 4949918"/>
              <a:gd name="connsiteY7" fmla="*/ 3174666 h 4287026"/>
              <a:gd name="connsiteX8" fmla="*/ 4011887 w 4949918"/>
              <a:gd name="connsiteY8" fmla="*/ 3131375 h 4287026"/>
              <a:gd name="connsiteX9" fmla="*/ 4026319 w 4949918"/>
              <a:gd name="connsiteY9" fmla="*/ 3088084 h 4287026"/>
              <a:gd name="connsiteX10" fmla="*/ 4084044 w 4949918"/>
              <a:gd name="connsiteY10" fmla="*/ 3001502 h 4287026"/>
              <a:gd name="connsiteX11" fmla="*/ 4112906 w 4949918"/>
              <a:gd name="connsiteY11" fmla="*/ 2958211 h 4287026"/>
              <a:gd name="connsiteX12" fmla="*/ 4127337 w 4949918"/>
              <a:gd name="connsiteY12" fmla="*/ 2914921 h 4287026"/>
              <a:gd name="connsiteX13" fmla="*/ 4156200 w 4949918"/>
              <a:gd name="connsiteY13" fmla="*/ 2886060 h 4287026"/>
              <a:gd name="connsiteX14" fmla="*/ 4185062 w 4949918"/>
              <a:gd name="connsiteY14" fmla="*/ 2842769 h 4287026"/>
              <a:gd name="connsiteX15" fmla="*/ 4213925 w 4949918"/>
              <a:gd name="connsiteY15" fmla="*/ 2813908 h 4287026"/>
              <a:gd name="connsiteX16" fmla="*/ 4242787 w 4949918"/>
              <a:gd name="connsiteY16" fmla="*/ 2770618 h 4287026"/>
              <a:gd name="connsiteX17" fmla="*/ 4314944 w 4949918"/>
              <a:gd name="connsiteY17" fmla="*/ 2712896 h 4287026"/>
              <a:gd name="connsiteX18" fmla="*/ 4372668 w 4949918"/>
              <a:gd name="connsiteY18" fmla="*/ 2626315 h 4287026"/>
              <a:gd name="connsiteX19" fmla="*/ 4401531 w 4949918"/>
              <a:gd name="connsiteY19" fmla="*/ 2597454 h 4287026"/>
              <a:gd name="connsiteX20" fmla="*/ 4459256 w 4949918"/>
              <a:gd name="connsiteY20" fmla="*/ 2525302 h 4287026"/>
              <a:gd name="connsiteX21" fmla="*/ 4502550 w 4949918"/>
              <a:gd name="connsiteY21" fmla="*/ 2496442 h 4287026"/>
              <a:gd name="connsiteX22" fmla="*/ 4531412 w 4949918"/>
              <a:gd name="connsiteY22" fmla="*/ 2453151 h 4287026"/>
              <a:gd name="connsiteX23" fmla="*/ 4618000 w 4949918"/>
              <a:gd name="connsiteY23" fmla="*/ 2395430 h 4287026"/>
              <a:gd name="connsiteX24" fmla="*/ 4704587 w 4949918"/>
              <a:gd name="connsiteY24" fmla="*/ 2352139 h 4287026"/>
              <a:gd name="connsiteX25" fmla="*/ 4733450 w 4949918"/>
              <a:gd name="connsiteY25" fmla="*/ 2323278 h 4287026"/>
              <a:gd name="connsiteX26" fmla="*/ 4805606 w 4949918"/>
              <a:gd name="connsiteY26" fmla="*/ 2265557 h 4287026"/>
              <a:gd name="connsiteX27" fmla="*/ 4834468 w 4949918"/>
              <a:gd name="connsiteY27" fmla="*/ 2222266 h 4287026"/>
              <a:gd name="connsiteX28" fmla="*/ 4863331 w 4949918"/>
              <a:gd name="connsiteY28" fmla="*/ 2193406 h 4287026"/>
              <a:gd name="connsiteX29" fmla="*/ 4892193 w 4949918"/>
              <a:gd name="connsiteY29" fmla="*/ 2150115 h 4287026"/>
              <a:gd name="connsiteX30" fmla="*/ 4949918 w 4949918"/>
              <a:gd name="connsiteY30" fmla="*/ 2077963 h 4287026"/>
              <a:gd name="connsiteX31" fmla="*/ 4906625 w 4949918"/>
              <a:gd name="connsiteY31" fmla="*/ 1976951 h 4287026"/>
              <a:gd name="connsiteX32" fmla="*/ 4820037 w 4949918"/>
              <a:gd name="connsiteY32" fmla="*/ 1948090 h 4287026"/>
              <a:gd name="connsiteX33" fmla="*/ 4690156 w 4949918"/>
              <a:gd name="connsiteY33" fmla="*/ 1962521 h 4287026"/>
              <a:gd name="connsiteX34" fmla="*/ 4603568 w 4949918"/>
              <a:gd name="connsiteY34" fmla="*/ 1991381 h 4287026"/>
              <a:gd name="connsiteX35" fmla="*/ 4531412 w 4949918"/>
              <a:gd name="connsiteY35" fmla="*/ 2063533 h 4287026"/>
              <a:gd name="connsiteX36" fmla="*/ 4488118 w 4949918"/>
              <a:gd name="connsiteY36" fmla="*/ 2092393 h 4287026"/>
              <a:gd name="connsiteX37" fmla="*/ 4415962 w 4949918"/>
              <a:gd name="connsiteY37" fmla="*/ 2164545 h 4287026"/>
              <a:gd name="connsiteX38" fmla="*/ 4372668 w 4949918"/>
              <a:gd name="connsiteY38" fmla="*/ 2207836 h 4287026"/>
              <a:gd name="connsiteX39" fmla="*/ 4257219 w 4949918"/>
              <a:gd name="connsiteY39" fmla="*/ 2323278 h 4287026"/>
              <a:gd name="connsiteX40" fmla="*/ 4228356 w 4949918"/>
              <a:gd name="connsiteY40" fmla="*/ 2352139 h 4287026"/>
              <a:gd name="connsiteX41" fmla="*/ 4112906 w 4949918"/>
              <a:gd name="connsiteY41" fmla="*/ 2453151 h 4287026"/>
              <a:gd name="connsiteX42" fmla="*/ 4055181 w 4949918"/>
              <a:gd name="connsiteY42" fmla="*/ 2539733 h 4287026"/>
              <a:gd name="connsiteX43" fmla="*/ 4040750 w 4949918"/>
              <a:gd name="connsiteY43" fmla="*/ 2583024 h 4287026"/>
              <a:gd name="connsiteX44" fmla="*/ 4011887 w 4949918"/>
              <a:gd name="connsiteY44" fmla="*/ 2611884 h 4287026"/>
              <a:gd name="connsiteX45" fmla="*/ 3983025 w 4949918"/>
              <a:gd name="connsiteY45" fmla="*/ 2655175 h 4287026"/>
              <a:gd name="connsiteX46" fmla="*/ 3968594 w 4949918"/>
              <a:gd name="connsiteY46" fmla="*/ 2698466 h 4287026"/>
              <a:gd name="connsiteX47" fmla="*/ 3853144 w 4949918"/>
              <a:gd name="connsiteY47" fmla="*/ 2799478 h 4287026"/>
              <a:gd name="connsiteX48" fmla="*/ 3780987 w 4949918"/>
              <a:gd name="connsiteY48" fmla="*/ 2842769 h 4287026"/>
              <a:gd name="connsiteX49" fmla="*/ 3737694 w 4949918"/>
              <a:gd name="connsiteY49" fmla="*/ 2871630 h 4287026"/>
              <a:gd name="connsiteX50" fmla="*/ 3651106 w 4949918"/>
              <a:gd name="connsiteY50" fmla="*/ 2900490 h 4287026"/>
              <a:gd name="connsiteX51" fmla="*/ 3449069 w 4949918"/>
              <a:gd name="connsiteY51" fmla="*/ 2871630 h 4287026"/>
              <a:gd name="connsiteX52" fmla="*/ 3362481 w 4949918"/>
              <a:gd name="connsiteY52" fmla="*/ 2842769 h 4287026"/>
              <a:gd name="connsiteX53" fmla="*/ 3319187 w 4949918"/>
              <a:gd name="connsiteY53" fmla="*/ 2828339 h 4287026"/>
              <a:gd name="connsiteX54" fmla="*/ 3247031 w 4949918"/>
              <a:gd name="connsiteY54" fmla="*/ 2770618 h 4287026"/>
              <a:gd name="connsiteX55" fmla="*/ 3203737 w 4949918"/>
              <a:gd name="connsiteY55" fmla="*/ 2741757 h 4287026"/>
              <a:gd name="connsiteX56" fmla="*/ 3174875 w 4949918"/>
              <a:gd name="connsiteY56" fmla="*/ 2698466 h 4287026"/>
              <a:gd name="connsiteX57" fmla="*/ 3146012 w 4949918"/>
              <a:gd name="connsiteY57" fmla="*/ 2669605 h 4287026"/>
              <a:gd name="connsiteX58" fmla="*/ 3088287 w 4949918"/>
              <a:gd name="connsiteY58" fmla="*/ 2583024 h 4287026"/>
              <a:gd name="connsiteX59" fmla="*/ 3044994 w 4949918"/>
              <a:gd name="connsiteY59" fmla="*/ 2496442 h 4287026"/>
              <a:gd name="connsiteX60" fmla="*/ 3030562 w 4949918"/>
              <a:gd name="connsiteY60" fmla="*/ 2453151 h 4287026"/>
              <a:gd name="connsiteX61" fmla="*/ 2972837 w 4949918"/>
              <a:gd name="connsiteY61" fmla="*/ 2380999 h 4287026"/>
              <a:gd name="connsiteX62" fmla="*/ 2915112 w 4949918"/>
              <a:gd name="connsiteY62" fmla="*/ 2308848 h 4287026"/>
              <a:gd name="connsiteX63" fmla="*/ 2871819 w 4949918"/>
              <a:gd name="connsiteY63" fmla="*/ 2222266 h 4287026"/>
              <a:gd name="connsiteX64" fmla="*/ 2828525 w 4949918"/>
              <a:gd name="connsiteY64" fmla="*/ 2135684 h 4287026"/>
              <a:gd name="connsiteX65" fmla="*/ 2799662 w 4949918"/>
              <a:gd name="connsiteY65" fmla="*/ 2106824 h 4287026"/>
              <a:gd name="connsiteX66" fmla="*/ 2770800 w 4949918"/>
              <a:gd name="connsiteY66" fmla="*/ 2063533 h 4287026"/>
              <a:gd name="connsiteX67" fmla="*/ 2741937 w 4949918"/>
              <a:gd name="connsiteY67" fmla="*/ 2034672 h 4287026"/>
              <a:gd name="connsiteX68" fmla="*/ 2684212 w 4949918"/>
              <a:gd name="connsiteY68" fmla="*/ 1962521 h 4287026"/>
              <a:gd name="connsiteX69" fmla="*/ 2655350 w 4949918"/>
              <a:gd name="connsiteY69" fmla="*/ 1875939 h 4287026"/>
              <a:gd name="connsiteX70" fmla="*/ 2640919 w 4949918"/>
              <a:gd name="connsiteY70" fmla="*/ 1832648 h 4287026"/>
              <a:gd name="connsiteX71" fmla="*/ 2684212 w 4949918"/>
              <a:gd name="connsiteY71" fmla="*/ 1601763 h 4287026"/>
              <a:gd name="connsiteX72" fmla="*/ 2713075 w 4949918"/>
              <a:gd name="connsiteY72" fmla="*/ 1572903 h 4287026"/>
              <a:gd name="connsiteX73" fmla="*/ 2756369 w 4949918"/>
              <a:gd name="connsiteY73" fmla="*/ 1500751 h 4287026"/>
              <a:gd name="connsiteX74" fmla="*/ 2770800 w 4949918"/>
              <a:gd name="connsiteY74" fmla="*/ 1457460 h 4287026"/>
              <a:gd name="connsiteX75" fmla="*/ 2814094 w 4949918"/>
              <a:gd name="connsiteY75" fmla="*/ 1414169 h 4287026"/>
              <a:gd name="connsiteX76" fmla="*/ 2842956 w 4949918"/>
              <a:gd name="connsiteY76" fmla="*/ 1370878 h 4287026"/>
              <a:gd name="connsiteX77" fmla="*/ 2871819 w 4949918"/>
              <a:gd name="connsiteY77" fmla="*/ 1342018 h 4287026"/>
              <a:gd name="connsiteX78" fmla="*/ 2900681 w 4949918"/>
              <a:gd name="connsiteY78" fmla="*/ 1298727 h 4287026"/>
              <a:gd name="connsiteX79" fmla="*/ 2972837 w 4949918"/>
              <a:gd name="connsiteY79" fmla="*/ 1226575 h 4287026"/>
              <a:gd name="connsiteX80" fmla="*/ 3001700 w 4949918"/>
              <a:gd name="connsiteY80" fmla="*/ 1197715 h 4287026"/>
              <a:gd name="connsiteX81" fmla="*/ 3059425 w 4949918"/>
              <a:gd name="connsiteY81" fmla="*/ 1125563 h 4287026"/>
              <a:gd name="connsiteX82" fmla="*/ 3088287 w 4949918"/>
              <a:gd name="connsiteY82" fmla="*/ 1082272 h 4287026"/>
              <a:gd name="connsiteX83" fmla="*/ 3117150 w 4949918"/>
              <a:gd name="connsiteY83" fmla="*/ 1053412 h 4287026"/>
              <a:gd name="connsiteX84" fmla="*/ 3146012 w 4949918"/>
              <a:gd name="connsiteY84" fmla="*/ 1010121 h 4287026"/>
              <a:gd name="connsiteX85" fmla="*/ 3218169 w 4949918"/>
              <a:gd name="connsiteY85" fmla="*/ 952400 h 4287026"/>
              <a:gd name="connsiteX86" fmla="*/ 3247031 w 4949918"/>
              <a:gd name="connsiteY86" fmla="*/ 909109 h 4287026"/>
              <a:gd name="connsiteX87" fmla="*/ 3319187 w 4949918"/>
              <a:gd name="connsiteY87" fmla="*/ 851388 h 4287026"/>
              <a:gd name="connsiteX88" fmla="*/ 3405775 w 4949918"/>
              <a:gd name="connsiteY88" fmla="*/ 735945 h 4287026"/>
              <a:gd name="connsiteX89" fmla="*/ 3420206 w 4949918"/>
              <a:gd name="connsiteY89" fmla="*/ 692654 h 4287026"/>
              <a:gd name="connsiteX90" fmla="*/ 3449069 w 4949918"/>
              <a:gd name="connsiteY90" fmla="*/ 663794 h 4287026"/>
              <a:gd name="connsiteX91" fmla="*/ 3477931 w 4949918"/>
              <a:gd name="connsiteY91" fmla="*/ 620503 h 4287026"/>
              <a:gd name="connsiteX92" fmla="*/ 3506794 w 4949918"/>
              <a:gd name="connsiteY92" fmla="*/ 591642 h 4287026"/>
              <a:gd name="connsiteX93" fmla="*/ 3535656 w 4949918"/>
              <a:gd name="connsiteY93" fmla="*/ 548351 h 4287026"/>
              <a:gd name="connsiteX94" fmla="*/ 3564519 w 4949918"/>
              <a:gd name="connsiteY94" fmla="*/ 519491 h 4287026"/>
              <a:gd name="connsiteX95" fmla="*/ 3622244 w 4949918"/>
              <a:gd name="connsiteY95" fmla="*/ 447339 h 4287026"/>
              <a:gd name="connsiteX96" fmla="*/ 3665537 w 4949918"/>
              <a:gd name="connsiteY96" fmla="*/ 317467 h 4287026"/>
              <a:gd name="connsiteX97" fmla="*/ 3679969 w 4949918"/>
              <a:gd name="connsiteY97" fmla="*/ 274176 h 4287026"/>
              <a:gd name="connsiteX98" fmla="*/ 3665537 w 4949918"/>
              <a:gd name="connsiteY98" fmla="*/ 86582 h 4287026"/>
              <a:gd name="connsiteX99" fmla="*/ 3578950 w 4949918"/>
              <a:gd name="connsiteY99" fmla="*/ 57721 h 4287026"/>
              <a:gd name="connsiteX100" fmla="*/ 3319187 w 4949918"/>
              <a:gd name="connsiteY100" fmla="*/ 101012 h 4287026"/>
              <a:gd name="connsiteX101" fmla="*/ 3275894 w 4949918"/>
              <a:gd name="connsiteY101" fmla="*/ 115442 h 4287026"/>
              <a:gd name="connsiteX102" fmla="*/ 3232600 w 4949918"/>
              <a:gd name="connsiteY102" fmla="*/ 129873 h 4287026"/>
              <a:gd name="connsiteX103" fmla="*/ 3203737 w 4949918"/>
              <a:gd name="connsiteY103" fmla="*/ 158733 h 4287026"/>
              <a:gd name="connsiteX104" fmla="*/ 3117150 w 4949918"/>
              <a:gd name="connsiteY104" fmla="*/ 216454 h 4287026"/>
              <a:gd name="connsiteX105" fmla="*/ 3044994 w 4949918"/>
              <a:gd name="connsiteY105" fmla="*/ 274176 h 4287026"/>
              <a:gd name="connsiteX106" fmla="*/ 3016131 w 4949918"/>
              <a:gd name="connsiteY106" fmla="*/ 303036 h 4287026"/>
              <a:gd name="connsiteX107" fmla="*/ 2972837 w 4949918"/>
              <a:gd name="connsiteY107" fmla="*/ 331897 h 4287026"/>
              <a:gd name="connsiteX108" fmla="*/ 2900681 w 4949918"/>
              <a:gd name="connsiteY108" fmla="*/ 404048 h 4287026"/>
              <a:gd name="connsiteX109" fmla="*/ 2814094 w 4949918"/>
              <a:gd name="connsiteY109" fmla="*/ 461770 h 4287026"/>
              <a:gd name="connsiteX110" fmla="*/ 2785231 w 4949918"/>
              <a:gd name="connsiteY110" fmla="*/ 490630 h 4287026"/>
              <a:gd name="connsiteX111" fmla="*/ 2698644 w 4949918"/>
              <a:gd name="connsiteY111" fmla="*/ 548351 h 4287026"/>
              <a:gd name="connsiteX112" fmla="*/ 2626487 w 4949918"/>
              <a:gd name="connsiteY112" fmla="*/ 620503 h 4287026"/>
              <a:gd name="connsiteX113" fmla="*/ 2583194 w 4949918"/>
              <a:gd name="connsiteY113" fmla="*/ 649363 h 4287026"/>
              <a:gd name="connsiteX114" fmla="*/ 2511037 w 4949918"/>
              <a:gd name="connsiteY114" fmla="*/ 721515 h 4287026"/>
              <a:gd name="connsiteX115" fmla="*/ 2467744 w 4949918"/>
              <a:gd name="connsiteY115" fmla="*/ 750376 h 4287026"/>
              <a:gd name="connsiteX116" fmla="*/ 2395587 w 4949918"/>
              <a:gd name="connsiteY116" fmla="*/ 822527 h 4287026"/>
              <a:gd name="connsiteX117" fmla="*/ 2323431 w 4949918"/>
              <a:gd name="connsiteY117" fmla="*/ 880248 h 4287026"/>
              <a:gd name="connsiteX118" fmla="*/ 2265706 w 4949918"/>
              <a:gd name="connsiteY118" fmla="*/ 952400 h 4287026"/>
              <a:gd name="connsiteX119" fmla="*/ 2179119 w 4949918"/>
              <a:gd name="connsiteY119" fmla="*/ 1010121 h 4287026"/>
              <a:gd name="connsiteX120" fmla="*/ 2135825 w 4949918"/>
              <a:gd name="connsiteY120" fmla="*/ 1038982 h 4287026"/>
              <a:gd name="connsiteX121" fmla="*/ 2092531 w 4949918"/>
              <a:gd name="connsiteY121" fmla="*/ 1053412 h 4287026"/>
              <a:gd name="connsiteX122" fmla="*/ 2005944 w 4949918"/>
              <a:gd name="connsiteY122" fmla="*/ 1111133 h 4287026"/>
              <a:gd name="connsiteX123" fmla="*/ 1919356 w 4949918"/>
              <a:gd name="connsiteY123" fmla="*/ 1139994 h 4287026"/>
              <a:gd name="connsiteX124" fmla="*/ 1775044 w 4949918"/>
              <a:gd name="connsiteY124" fmla="*/ 1125563 h 4287026"/>
              <a:gd name="connsiteX125" fmla="*/ 1731750 w 4949918"/>
              <a:gd name="connsiteY125" fmla="*/ 1111133 h 4287026"/>
              <a:gd name="connsiteX126" fmla="*/ 1659594 w 4949918"/>
              <a:gd name="connsiteY126" fmla="*/ 1096703 h 4287026"/>
              <a:gd name="connsiteX127" fmla="*/ 1573006 w 4949918"/>
              <a:gd name="connsiteY127" fmla="*/ 1067842 h 4287026"/>
              <a:gd name="connsiteX128" fmla="*/ 1529712 w 4949918"/>
              <a:gd name="connsiteY128" fmla="*/ 1053412 h 4287026"/>
              <a:gd name="connsiteX129" fmla="*/ 1486419 w 4949918"/>
              <a:gd name="connsiteY129" fmla="*/ 1038982 h 4287026"/>
              <a:gd name="connsiteX130" fmla="*/ 1443125 w 4949918"/>
              <a:gd name="connsiteY130" fmla="*/ 1010121 h 4287026"/>
              <a:gd name="connsiteX131" fmla="*/ 1356538 w 4949918"/>
              <a:gd name="connsiteY131" fmla="*/ 966830 h 4287026"/>
              <a:gd name="connsiteX132" fmla="*/ 1298813 w 4949918"/>
              <a:gd name="connsiteY132" fmla="*/ 894679 h 4287026"/>
              <a:gd name="connsiteX133" fmla="*/ 1269950 w 4949918"/>
              <a:gd name="connsiteY133" fmla="*/ 865818 h 4287026"/>
              <a:gd name="connsiteX134" fmla="*/ 1226656 w 4949918"/>
              <a:gd name="connsiteY134" fmla="*/ 779236 h 4287026"/>
              <a:gd name="connsiteX135" fmla="*/ 1197794 w 4949918"/>
              <a:gd name="connsiteY135" fmla="*/ 735945 h 4287026"/>
              <a:gd name="connsiteX136" fmla="*/ 1154500 w 4949918"/>
              <a:gd name="connsiteY136" fmla="*/ 663794 h 4287026"/>
              <a:gd name="connsiteX137" fmla="*/ 1096775 w 4949918"/>
              <a:gd name="connsiteY137" fmla="*/ 533921 h 4287026"/>
              <a:gd name="connsiteX138" fmla="*/ 1053481 w 4949918"/>
              <a:gd name="connsiteY138" fmla="*/ 447339 h 4287026"/>
              <a:gd name="connsiteX139" fmla="*/ 1039050 w 4949918"/>
              <a:gd name="connsiteY139" fmla="*/ 404048 h 4287026"/>
              <a:gd name="connsiteX140" fmla="*/ 981325 w 4949918"/>
              <a:gd name="connsiteY140" fmla="*/ 317467 h 4287026"/>
              <a:gd name="connsiteX141" fmla="*/ 938031 w 4949918"/>
              <a:gd name="connsiteY141" fmla="*/ 245315 h 4287026"/>
              <a:gd name="connsiteX142" fmla="*/ 909169 w 4949918"/>
              <a:gd name="connsiteY142" fmla="*/ 202024 h 4287026"/>
              <a:gd name="connsiteX143" fmla="*/ 880306 w 4949918"/>
              <a:gd name="connsiteY143" fmla="*/ 173164 h 4287026"/>
              <a:gd name="connsiteX144" fmla="*/ 851444 w 4949918"/>
              <a:gd name="connsiteY144" fmla="*/ 129873 h 4287026"/>
              <a:gd name="connsiteX145" fmla="*/ 822581 w 4949918"/>
              <a:gd name="connsiteY145" fmla="*/ 101012 h 4287026"/>
              <a:gd name="connsiteX146" fmla="*/ 764856 w 4949918"/>
              <a:gd name="connsiteY146" fmla="*/ 28861 h 4287026"/>
              <a:gd name="connsiteX147" fmla="*/ 663838 w 4949918"/>
              <a:gd name="connsiteY147" fmla="*/ 0 h 4287026"/>
              <a:gd name="connsiteX148" fmla="*/ 461800 w 4949918"/>
              <a:gd name="connsiteY148" fmla="*/ 14430 h 4287026"/>
              <a:gd name="connsiteX149" fmla="*/ 418506 w 4949918"/>
              <a:gd name="connsiteY149" fmla="*/ 28861 h 4287026"/>
              <a:gd name="connsiteX150" fmla="*/ 259763 w 4949918"/>
              <a:gd name="connsiteY150" fmla="*/ 72151 h 4287026"/>
              <a:gd name="connsiteX151" fmla="*/ 129881 w 4949918"/>
              <a:gd name="connsiteY151" fmla="*/ 144303 h 4287026"/>
              <a:gd name="connsiteX152" fmla="*/ 57725 w 4949918"/>
              <a:gd name="connsiteY152" fmla="*/ 216454 h 4287026"/>
              <a:gd name="connsiteX153" fmla="*/ 0 w 4949918"/>
              <a:gd name="connsiteY153" fmla="*/ 288606 h 4287026"/>
              <a:gd name="connsiteX154" fmla="*/ 14431 w 4949918"/>
              <a:gd name="connsiteY154" fmla="*/ 418479 h 4287026"/>
              <a:gd name="connsiteX155" fmla="*/ 72156 w 4949918"/>
              <a:gd name="connsiteY155" fmla="*/ 548351 h 4287026"/>
              <a:gd name="connsiteX156" fmla="*/ 101019 w 4949918"/>
              <a:gd name="connsiteY156" fmla="*/ 577212 h 4287026"/>
              <a:gd name="connsiteX157" fmla="*/ 144313 w 4949918"/>
              <a:gd name="connsiteY157" fmla="*/ 606073 h 4287026"/>
              <a:gd name="connsiteX158" fmla="*/ 173175 w 4949918"/>
              <a:gd name="connsiteY158" fmla="*/ 649363 h 4287026"/>
              <a:gd name="connsiteX159" fmla="*/ 259763 w 4949918"/>
              <a:gd name="connsiteY159" fmla="*/ 707085 h 4287026"/>
              <a:gd name="connsiteX160" fmla="*/ 303056 w 4949918"/>
              <a:gd name="connsiteY160" fmla="*/ 735945 h 4287026"/>
              <a:gd name="connsiteX161" fmla="*/ 375213 w 4949918"/>
              <a:gd name="connsiteY161" fmla="*/ 793666 h 4287026"/>
              <a:gd name="connsiteX162" fmla="*/ 418506 w 4949918"/>
              <a:gd name="connsiteY162" fmla="*/ 836957 h 4287026"/>
              <a:gd name="connsiteX163" fmla="*/ 461800 w 4949918"/>
              <a:gd name="connsiteY163" fmla="*/ 865818 h 4287026"/>
              <a:gd name="connsiteX164" fmla="*/ 562819 w 4949918"/>
              <a:gd name="connsiteY164" fmla="*/ 966830 h 4287026"/>
              <a:gd name="connsiteX165" fmla="*/ 606113 w 4949918"/>
              <a:gd name="connsiteY165" fmla="*/ 1010121 h 4287026"/>
              <a:gd name="connsiteX166" fmla="*/ 678269 w 4949918"/>
              <a:gd name="connsiteY166" fmla="*/ 1067842 h 4287026"/>
              <a:gd name="connsiteX167" fmla="*/ 707131 w 4949918"/>
              <a:gd name="connsiteY167" fmla="*/ 1111133 h 4287026"/>
              <a:gd name="connsiteX168" fmla="*/ 735994 w 4949918"/>
              <a:gd name="connsiteY168" fmla="*/ 1139994 h 4287026"/>
              <a:gd name="connsiteX169" fmla="*/ 793719 w 4949918"/>
              <a:gd name="connsiteY169" fmla="*/ 1212145 h 4287026"/>
              <a:gd name="connsiteX170" fmla="*/ 808150 w 4949918"/>
              <a:gd name="connsiteY170" fmla="*/ 1255436 h 4287026"/>
              <a:gd name="connsiteX171" fmla="*/ 837013 w 4949918"/>
              <a:gd name="connsiteY171" fmla="*/ 1284297 h 4287026"/>
              <a:gd name="connsiteX172" fmla="*/ 865875 w 4949918"/>
              <a:gd name="connsiteY172" fmla="*/ 1327588 h 4287026"/>
              <a:gd name="connsiteX173" fmla="*/ 909169 w 4949918"/>
              <a:gd name="connsiteY173" fmla="*/ 1414169 h 4287026"/>
              <a:gd name="connsiteX174" fmla="*/ 923600 w 4949918"/>
              <a:gd name="connsiteY174" fmla="*/ 1457460 h 4287026"/>
              <a:gd name="connsiteX175" fmla="*/ 952463 w 4949918"/>
              <a:gd name="connsiteY175" fmla="*/ 1486321 h 4287026"/>
              <a:gd name="connsiteX176" fmla="*/ 981325 w 4949918"/>
              <a:gd name="connsiteY176" fmla="*/ 1529612 h 4287026"/>
              <a:gd name="connsiteX177" fmla="*/ 1024619 w 4949918"/>
              <a:gd name="connsiteY177" fmla="*/ 1601763 h 4287026"/>
              <a:gd name="connsiteX178" fmla="*/ 1082344 w 4949918"/>
              <a:gd name="connsiteY178" fmla="*/ 1731636 h 4287026"/>
              <a:gd name="connsiteX179" fmla="*/ 1096775 w 4949918"/>
              <a:gd name="connsiteY179" fmla="*/ 1774927 h 4287026"/>
              <a:gd name="connsiteX180" fmla="*/ 1154500 w 4949918"/>
              <a:gd name="connsiteY180" fmla="*/ 1861509 h 4287026"/>
              <a:gd name="connsiteX181" fmla="*/ 1241088 w 4949918"/>
              <a:gd name="connsiteY181" fmla="*/ 1976951 h 4287026"/>
              <a:gd name="connsiteX182" fmla="*/ 1298813 w 4949918"/>
              <a:gd name="connsiteY182" fmla="*/ 2049103 h 4287026"/>
              <a:gd name="connsiteX183" fmla="*/ 1342106 w 4949918"/>
              <a:gd name="connsiteY183" fmla="*/ 2077963 h 4287026"/>
              <a:gd name="connsiteX184" fmla="*/ 1414262 w 4949918"/>
              <a:gd name="connsiteY184" fmla="*/ 2135684 h 4287026"/>
              <a:gd name="connsiteX185" fmla="*/ 1486419 w 4949918"/>
              <a:gd name="connsiteY185" fmla="*/ 2207836 h 4287026"/>
              <a:gd name="connsiteX186" fmla="*/ 1515281 w 4949918"/>
              <a:gd name="connsiteY186" fmla="*/ 2251127 h 4287026"/>
              <a:gd name="connsiteX187" fmla="*/ 1601869 w 4949918"/>
              <a:gd name="connsiteY187" fmla="*/ 2308848 h 4287026"/>
              <a:gd name="connsiteX188" fmla="*/ 1645162 w 4949918"/>
              <a:gd name="connsiteY188" fmla="*/ 2337709 h 4287026"/>
              <a:gd name="connsiteX189" fmla="*/ 1760612 w 4949918"/>
              <a:gd name="connsiteY189" fmla="*/ 2424290 h 4287026"/>
              <a:gd name="connsiteX190" fmla="*/ 1803906 w 4949918"/>
              <a:gd name="connsiteY190" fmla="*/ 2453151 h 4287026"/>
              <a:gd name="connsiteX191" fmla="*/ 1876062 w 4949918"/>
              <a:gd name="connsiteY191" fmla="*/ 2510872 h 4287026"/>
              <a:gd name="connsiteX192" fmla="*/ 1948219 w 4949918"/>
              <a:gd name="connsiteY192" fmla="*/ 2597454 h 4287026"/>
              <a:gd name="connsiteX193" fmla="*/ 2020375 w 4949918"/>
              <a:gd name="connsiteY193" fmla="*/ 2655175 h 4287026"/>
              <a:gd name="connsiteX194" fmla="*/ 2049237 w 4949918"/>
              <a:gd name="connsiteY194" fmla="*/ 2698466 h 4287026"/>
              <a:gd name="connsiteX195" fmla="*/ 2164687 w 4949918"/>
              <a:gd name="connsiteY195" fmla="*/ 2799478 h 4287026"/>
              <a:gd name="connsiteX196" fmla="*/ 2222412 w 4949918"/>
              <a:gd name="connsiteY196" fmla="*/ 2871630 h 4287026"/>
              <a:gd name="connsiteX197" fmla="*/ 2280137 w 4949918"/>
              <a:gd name="connsiteY197" fmla="*/ 2943781 h 4287026"/>
              <a:gd name="connsiteX198" fmla="*/ 2323431 w 4949918"/>
              <a:gd name="connsiteY198" fmla="*/ 2972642 h 4287026"/>
              <a:gd name="connsiteX199" fmla="*/ 2395587 w 4949918"/>
              <a:gd name="connsiteY199" fmla="*/ 3044793 h 4287026"/>
              <a:gd name="connsiteX200" fmla="*/ 2424450 w 4949918"/>
              <a:gd name="connsiteY200" fmla="*/ 3073654 h 4287026"/>
              <a:gd name="connsiteX201" fmla="*/ 2467744 w 4949918"/>
              <a:gd name="connsiteY201" fmla="*/ 3102514 h 4287026"/>
              <a:gd name="connsiteX202" fmla="*/ 2539900 w 4949918"/>
              <a:gd name="connsiteY202" fmla="*/ 3174666 h 4287026"/>
              <a:gd name="connsiteX203" fmla="*/ 2583194 w 4949918"/>
              <a:gd name="connsiteY203" fmla="*/ 3217957 h 4287026"/>
              <a:gd name="connsiteX204" fmla="*/ 2655350 w 4949918"/>
              <a:gd name="connsiteY204" fmla="*/ 3290108 h 4287026"/>
              <a:gd name="connsiteX205" fmla="*/ 2698644 w 4949918"/>
              <a:gd name="connsiteY205" fmla="*/ 3333399 h 4287026"/>
              <a:gd name="connsiteX206" fmla="*/ 2756369 w 4949918"/>
              <a:gd name="connsiteY206" fmla="*/ 3405551 h 4287026"/>
              <a:gd name="connsiteX207" fmla="*/ 2770800 w 4949918"/>
              <a:gd name="connsiteY207" fmla="*/ 3448842 h 4287026"/>
              <a:gd name="connsiteX208" fmla="*/ 2799662 w 4949918"/>
              <a:gd name="connsiteY208" fmla="*/ 3492133 h 4287026"/>
              <a:gd name="connsiteX209" fmla="*/ 2842956 w 4949918"/>
              <a:gd name="connsiteY209" fmla="*/ 3679726 h 4287026"/>
              <a:gd name="connsiteX210" fmla="*/ 2871819 w 4949918"/>
              <a:gd name="connsiteY210" fmla="*/ 3780739 h 4287026"/>
              <a:gd name="connsiteX211" fmla="*/ 2857387 w 4949918"/>
              <a:gd name="connsiteY211" fmla="*/ 4069345 h 4287026"/>
              <a:gd name="connsiteX212" fmla="*/ 2828525 w 4949918"/>
              <a:gd name="connsiteY212" fmla="*/ 4155926 h 4287026"/>
              <a:gd name="connsiteX213" fmla="*/ 2814094 w 4949918"/>
              <a:gd name="connsiteY213" fmla="*/ 4199217 h 4287026"/>
              <a:gd name="connsiteX214" fmla="*/ 2799662 w 4949918"/>
              <a:gd name="connsiteY214" fmla="*/ 4242508 h 4287026"/>
              <a:gd name="connsiteX215" fmla="*/ 2785231 w 4949918"/>
              <a:gd name="connsiteY215" fmla="*/ 4285799 h 4287026"/>
              <a:gd name="connsiteX216" fmla="*/ 2828525 w 4949918"/>
              <a:gd name="connsiteY216" fmla="*/ 4256938 h 428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4949918" h="4287026">
                <a:moveTo>
                  <a:pt x="3925300" y="3997193"/>
                </a:moveTo>
                <a:cubicBezTo>
                  <a:pt x="3901248" y="3977953"/>
                  <a:pt x="3873190" y="3962857"/>
                  <a:pt x="3853144" y="3939472"/>
                </a:cubicBezTo>
                <a:cubicBezTo>
                  <a:pt x="3843244" y="3927923"/>
                  <a:pt x="3845515" y="3909786"/>
                  <a:pt x="3838712" y="3896181"/>
                </a:cubicBezTo>
                <a:cubicBezTo>
                  <a:pt x="3830955" y="3880669"/>
                  <a:pt x="3819471" y="3867320"/>
                  <a:pt x="3809850" y="3852890"/>
                </a:cubicBezTo>
                <a:cubicBezTo>
                  <a:pt x="3819004" y="3678977"/>
                  <a:pt x="3805274" y="3606877"/>
                  <a:pt x="3853144" y="3463272"/>
                </a:cubicBezTo>
                <a:cubicBezTo>
                  <a:pt x="3886309" y="3363783"/>
                  <a:pt x="3860493" y="3398200"/>
                  <a:pt x="3910869" y="3347830"/>
                </a:cubicBezTo>
                <a:cubicBezTo>
                  <a:pt x="3963495" y="3189959"/>
                  <a:pt x="3879566" y="3429078"/>
                  <a:pt x="3954162" y="3261248"/>
                </a:cubicBezTo>
                <a:cubicBezTo>
                  <a:pt x="3966518" y="3233448"/>
                  <a:pt x="3973404" y="3203527"/>
                  <a:pt x="3983025" y="3174666"/>
                </a:cubicBezTo>
                <a:cubicBezTo>
                  <a:pt x="3988510" y="3158213"/>
                  <a:pt x="4004130" y="3146887"/>
                  <a:pt x="4011887" y="3131375"/>
                </a:cubicBezTo>
                <a:cubicBezTo>
                  <a:pt x="4018690" y="3117770"/>
                  <a:pt x="4018931" y="3101381"/>
                  <a:pt x="4026319" y="3088084"/>
                </a:cubicBezTo>
                <a:cubicBezTo>
                  <a:pt x="4043165" y="3057763"/>
                  <a:pt x="4064802" y="3030363"/>
                  <a:pt x="4084044" y="3001502"/>
                </a:cubicBezTo>
                <a:cubicBezTo>
                  <a:pt x="4093665" y="2987072"/>
                  <a:pt x="4107421" y="2974664"/>
                  <a:pt x="4112906" y="2958211"/>
                </a:cubicBezTo>
                <a:cubicBezTo>
                  <a:pt x="4117716" y="2943781"/>
                  <a:pt x="4119511" y="2927964"/>
                  <a:pt x="4127337" y="2914921"/>
                </a:cubicBezTo>
                <a:cubicBezTo>
                  <a:pt x="4134337" y="2903254"/>
                  <a:pt x="4147700" y="2896684"/>
                  <a:pt x="4156200" y="2886060"/>
                </a:cubicBezTo>
                <a:cubicBezTo>
                  <a:pt x="4167035" y="2872517"/>
                  <a:pt x="4174227" y="2856312"/>
                  <a:pt x="4185062" y="2842769"/>
                </a:cubicBezTo>
                <a:cubicBezTo>
                  <a:pt x="4193562" y="2832145"/>
                  <a:pt x="4205425" y="2824532"/>
                  <a:pt x="4213925" y="2813908"/>
                </a:cubicBezTo>
                <a:cubicBezTo>
                  <a:pt x="4224760" y="2800366"/>
                  <a:pt x="4230523" y="2782881"/>
                  <a:pt x="4242787" y="2770618"/>
                </a:cubicBezTo>
                <a:cubicBezTo>
                  <a:pt x="4299586" y="2713823"/>
                  <a:pt x="4272103" y="2770014"/>
                  <a:pt x="4314944" y="2712896"/>
                </a:cubicBezTo>
                <a:cubicBezTo>
                  <a:pt x="4335757" y="2685147"/>
                  <a:pt x="4348140" y="2650841"/>
                  <a:pt x="4372668" y="2626315"/>
                </a:cubicBezTo>
                <a:cubicBezTo>
                  <a:pt x="4382289" y="2616695"/>
                  <a:pt x="4393031" y="2608078"/>
                  <a:pt x="4401531" y="2597454"/>
                </a:cubicBezTo>
                <a:cubicBezTo>
                  <a:pt x="4434869" y="2555785"/>
                  <a:pt x="4420539" y="2556273"/>
                  <a:pt x="4459256" y="2525302"/>
                </a:cubicBezTo>
                <a:cubicBezTo>
                  <a:pt x="4472800" y="2514468"/>
                  <a:pt x="4488119" y="2506062"/>
                  <a:pt x="4502550" y="2496442"/>
                </a:cubicBezTo>
                <a:cubicBezTo>
                  <a:pt x="4512171" y="2482012"/>
                  <a:pt x="4518359" y="2464571"/>
                  <a:pt x="4531412" y="2453151"/>
                </a:cubicBezTo>
                <a:cubicBezTo>
                  <a:pt x="4557518" y="2430310"/>
                  <a:pt x="4589137" y="2414671"/>
                  <a:pt x="4618000" y="2395430"/>
                </a:cubicBezTo>
                <a:cubicBezTo>
                  <a:pt x="4673953" y="2358130"/>
                  <a:pt x="4644837" y="2372054"/>
                  <a:pt x="4704587" y="2352139"/>
                </a:cubicBezTo>
                <a:cubicBezTo>
                  <a:pt x="4714208" y="2342519"/>
                  <a:pt x="4722825" y="2331777"/>
                  <a:pt x="4733450" y="2323278"/>
                </a:cubicBezTo>
                <a:cubicBezTo>
                  <a:pt x="4775119" y="2289945"/>
                  <a:pt x="4774634" y="2304270"/>
                  <a:pt x="4805606" y="2265557"/>
                </a:cubicBezTo>
                <a:cubicBezTo>
                  <a:pt x="4816441" y="2252014"/>
                  <a:pt x="4823633" y="2235808"/>
                  <a:pt x="4834468" y="2222266"/>
                </a:cubicBezTo>
                <a:cubicBezTo>
                  <a:pt x="4842968" y="2211642"/>
                  <a:pt x="4854831" y="2204030"/>
                  <a:pt x="4863331" y="2193406"/>
                </a:cubicBezTo>
                <a:cubicBezTo>
                  <a:pt x="4874166" y="2179864"/>
                  <a:pt x="4881358" y="2163658"/>
                  <a:pt x="4892193" y="2150115"/>
                </a:cubicBezTo>
                <a:cubicBezTo>
                  <a:pt x="4974446" y="2047305"/>
                  <a:pt x="4861085" y="2211206"/>
                  <a:pt x="4949918" y="2077963"/>
                </a:cubicBezTo>
                <a:cubicBezTo>
                  <a:pt x="4943099" y="2050688"/>
                  <a:pt x="4936153" y="1995405"/>
                  <a:pt x="4906625" y="1976951"/>
                </a:cubicBezTo>
                <a:cubicBezTo>
                  <a:pt x="4880825" y="1960827"/>
                  <a:pt x="4820037" y="1948090"/>
                  <a:pt x="4820037" y="1948090"/>
                </a:cubicBezTo>
                <a:cubicBezTo>
                  <a:pt x="4776743" y="1952900"/>
                  <a:pt x="4732870" y="1953979"/>
                  <a:pt x="4690156" y="1962521"/>
                </a:cubicBezTo>
                <a:cubicBezTo>
                  <a:pt x="4660323" y="1968487"/>
                  <a:pt x="4603568" y="1991381"/>
                  <a:pt x="4603568" y="1991381"/>
                </a:cubicBezTo>
                <a:cubicBezTo>
                  <a:pt x="4579516" y="2015432"/>
                  <a:pt x="4559714" y="2044667"/>
                  <a:pt x="4531412" y="2063533"/>
                </a:cubicBezTo>
                <a:cubicBezTo>
                  <a:pt x="4516981" y="2073153"/>
                  <a:pt x="4501171" y="2080972"/>
                  <a:pt x="4488118" y="2092393"/>
                </a:cubicBezTo>
                <a:cubicBezTo>
                  <a:pt x="4462519" y="2114790"/>
                  <a:pt x="4440014" y="2140494"/>
                  <a:pt x="4415962" y="2164545"/>
                </a:cubicBezTo>
                <a:lnTo>
                  <a:pt x="4372668" y="2207836"/>
                </a:lnTo>
                <a:lnTo>
                  <a:pt x="4257219" y="2323278"/>
                </a:lnTo>
                <a:cubicBezTo>
                  <a:pt x="4247598" y="2332898"/>
                  <a:pt x="4239677" y="2344592"/>
                  <a:pt x="4228356" y="2352139"/>
                </a:cubicBezTo>
                <a:cubicBezTo>
                  <a:pt x="4182587" y="2382649"/>
                  <a:pt x="4146676" y="2402499"/>
                  <a:pt x="4112906" y="2453151"/>
                </a:cubicBezTo>
                <a:lnTo>
                  <a:pt x="4055181" y="2539733"/>
                </a:lnTo>
                <a:cubicBezTo>
                  <a:pt x="4050371" y="2554163"/>
                  <a:pt x="4048576" y="2569981"/>
                  <a:pt x="4040750" y="2583024"/>
                </a:cubicBezTo>
                <a:cubicBezTo>
                  <a:pt x="4033750" y="2594690"/>
                  <a:pt x="4020387" y="2601260"/>
                  <a:pt x="4011887" y="2611884"/>
                </a:cubicBezTo>
                <a:cubicBezTo>
                  <a:pt x="4001052" y="2625426"/>
                  <a:pt x="3990781" y="2639663"/>
                  <a:pt x="3983025" y="2655175"/>
                </a:cubicBezTo>
                <a:cubicBezTo>
                  <a:pt x="3976222" y="2668780"/>
                  <a:pt x="3977721" y="2686298"/>
                  <a:pt x="3968594" y="2698466"/>
                </a:cubicBezTo>
                <a:cubicBezTo>
                  <a:pt x="3901833" y="2787475"/>
                  <a:pt x="3915734" y="2749409"/>
                  <a:pt x="3853144" y="2799478"/>
                </a:cubicBezTo>
                <a:cubicBezTo>
                  <a:pt x="3796545" y="2844754"/>
                  <a:pt x="3856172" y="2817710"/>
                  <a:pt x="3780987" y="2842769"/>
                </a:cubicBezTo>
                <a:cubicBezTo>
                  <a:pt x="3766556" y="2852389"/>
                  <a:pt x="3753543" y="2864586"/>
                  <a:pt x="3737694" y="2871630"/>
                </a:cubicBezTo>
                <a:cubicBezTo>
                  <a:pt x="3709892" y="2883986"/>
                  <a:pt x="3651106" y="2900490"/>
                  <a:pt x="3651106" y="2900490"/>
                </a:cubicBezTo>
                <a:cubicBezTo>
                  <a:pt x="3530248" y="2860208"/>
                  <a:pt x="3717820" y="2919054"/>
                  <a:pt x="3449069" y="2871630"/>
                </a:cubicBezTo>
                <a:cubicBezTo>
                  <a:pt x="3419108" y="2866343"/>
                  <a:pt x="3391344" y="2852389"/>
                  <a:pt x="3362481" y="2842769"/>
                </a:cubicBezTo>
                <a:lnTo>
                  <a:pt x="3319187" y="2828339"/>
                </a:lnTo>
                <a:cubicBezTo>
                  <a:pt x="3185924" y="2739500"/>
                  <a:pt x="3349856" y="2852872"/>
                  <a:pt x="3247031" y="2770618"/>
                </a:cubicBezTo>
                <a:cubicBezTo>
                  <a:pt x="3233487" y="2759784"/>
                  <a:pt x="3218168" y="2751377"/>
                  <a:pt x="3203737" y="2741757"/>
                </a:cubicBezTo>
                <a:cubicBezTo>
                  <a:pt x="3194116" y="2727327"/>
                  <a:pt x="3185710" y="2712009"/>
                  <a:pt x="3174875" y="2698466"/>
                </a:cubicBezTo>
                <a:cubicBezTo>
                  <a:pt x="3166375" y="2687842"/>
                  <a:pt x="3154176" y="2680489"/>
                  <a:pt x="3146012" y="2669605"/>
                </a:cubicBezTo>
                <a:cubicBezTo>
                  <a:pt x="3125199" y="2641856"/>
                  <a:pt x="3088287" y="2583024"/>
                  <a:pt x="3088287" y="2583024"/>
                </a:cubicBezTo>
                <a:cubicBezTo>
                  <a:pt x="3052017" y="2474218"/>
                  <a:pt x="3100941" y="2608328"/>
                  <a:pt x="3044994" y="2496442"/>
                </a:cubicBezTo>
                <a:cubicBezTo>
                  <a:pt x="3038191" y="2482837"/>
                  <a:pt x="3037365" y="2466756"/>
                  <a:pt x="3030562" y="2453151"/>
                </a:cubicBezTo>
                <a:cubicBezTo>
                  <a:pt x="3000949" y="2393929"/>
                  <a:pt x="3008632" y="2425740"/>
                  <a:pt x="2972837" y="2380999"/>
                </a:cubicBezTo>
                <a:cubicBezTo>
                  <a:pt x="2900017" y="2289980"/>
                  <a:pt x="2984803" y="2378534"/>
                  <a:pt x="2915112" y="2308848"/>
                </a:cubicBezTo>
                <a:cubicBezTo>
                  <a:pt x="2878842" y="2200042"/>
                  <a:pt x="2927766" y="2334152"/>
                  <a:pt x="2871819" y="2222266"/>
                </a:cubicBezTo>
                <a:cubicBezTo>
                  <a:pt x="2836256" y="2151145"/>
                  <a:pt x="2883664" y="2204603"/>
                  <a:pt x="2828525" y="2135684"/>
                </a:cubicBezTo>
                <a:cubicBezTo>
                  <a:pt x="2820025" y="2125060"/>
                  <a:pt x="2808162" y="2117448"/>
                  <a:pt x="2799662" y="2106824"/>
                </a:cubicBezTo>
                <a:cubicBezTo>
                  <a:pt x="2788827" y="2093282"/>
                  <a:pt x="2781635" y="2077076"/>
                  <a:pt x="2770800" y="2063533"/>
                </a:cubicBezTo>
                <a:cubicBezTo>
                  <a:pt x="2762300" y="2052909"/>
                  <a:pt x="2750437" y="2045296"/>
                  <a:pt x="2741937" y="2034672"/>
                </a:cubicBezTo>
                <a:cubicBezTo>
                  <a:pt x="2669122" y="1943659"/>
                  <a:pt x="2753898" y="2032200"/>
                  <a:pt x="2684212" y="1962521"/>
                </a:cubicBezTo>
                <a:lnTo>
                  <a:pt x="2655350" y="1875939"/>
                </a:lnTo>
                <a:lnTo>
                  <a:pt x="2640919" y="1832648"/>
                </a:lnTo>
                <a:cubicBezTo>
                  <a:pt x="2642787" y="1813968"/>
                  <a:pt x="2649874" y="1636098"/>
                  <a:pt x="2684212" y="1601763"/>
                </a:cubicBezTo>
                <a:lnTo>
                  <a:pt x="2713075" y="1572903"/>
                </a:lnTo>
                <a:cubicBezTo>
                  <a:pt x="2753955" y="1450269"/>
                  <a:pt x="2696941" y="1599791"/>
                  <a:pt x="2756369" y="1500751"/>
                </a:cubicBezTo>
                <a:cubicBezTo>
                  <a:pt x="2764195" y="1487708"/>
                  <a:pt x="2762362" y="1470116"/>
                  <a:pt x="2770800" y="1457460"/>
                </a:cubicBezTo>
                <a:cubicBezTo>
                  <a:pt x="2782121" y="1440480"/>
                  <a:pt x="2801028" y="1429847"/>
                  <a:pt x="2814094" y="1414169"/>
                </a:cubicBezTo>
                <a:cubicBezTo>
                  <a:pt x="2825197" y="1400846"/>
                  <a:pt x="2832121" y="1384420"/>
                  <a:pt x="2842956" y="1370878"/>
                </a:cubicBezTo>
                <a:cubicBezTo>
                  <a:pt x="2851456" y="1360254"/>
                  <a:pt x="2863319" y="1352642"/>
                  <a:pt x="2871819" y="1342018"/>
                </a:cubicBezTo>
                <a:cubicBezTo>
                  <a:pt x="2882654" y="1328476"/>
                  <a:pt x="2889260" y="1311779"/>
                  <a:pt x="2900681" y="1298727"/>
                </a:cubicBezTo>
                <a:cubicBezTo>
                  <a:pt x="2923080" y="1273130"/>
                  <a:pt x="2948785" y="1250625"/>
                  <a:pt x="2972837" y="1226575"/>
                </a:cubicBezTo>
                <a:cubicBezTo>
                  <a:pt x="2982458" y="1216955"/>
                  <a:pt x="2994153" y="1209035"/>
                  <a:pt x="3001700" y="1197715"/>
                </a:cubicBezTo>
                <a:cubicBezTo>
                  <a:pt x="3090533" y="1064472"/>
                  <a:pt x="2977172" y="1228373"/>
                  <a:pt x="3059425" y="1125563"/>
                </a:cubicBezTo>
                <a:cubicBezTo>
                  <a:pt x="3070260" y="1112020"/>
                  <a:pt x="3077452" y="1095814"/>
                  <a:pt x="3088287" y="1082272"/>
                </a:cubicBezTo>
                <a:cubicBezTo>
                  <a:pt x="3096787" y="1071648"/>
                  <a:pt x="3108650" y="1064036"/>
                  <a:pt x="3117150" y="1053412"/>
                </a:cubicBezTo>
                <a:cubicBezTo>
                  <a:pt x="3127985" y="1039870"/>
                  <a:pt x="3133748" y="1022384"/>
                  <a:pt x="3146012" y="1010121"/>
                </a:cubicBezTo>
                <a:cubicBezTo>
                  <a:pt x="3221014" y="935124"/>
                  <a:pt x="3161049" y="1023795"/>
                  <a:pt x="3218169" y="952400"/>
                </a:cubicBezTo>
                <a:cubicBezTo>
                  <a:pt x="3229004" y="938858"/>
                  <a:pt x="3236196" y="922652"/>
                  <a:pt x="3247031" y="909109"/>
                </a:cubicBezTo>
                <a:cubicBezTo>
                  <a:pt x="3270532" y="879735"/>
                  <a:pt x="3287042" y="872816"/>
                  <a:pt x="3319187" y="851388"/>
                </a:cubicBezTo>
                <a:cubicBezTo>
                  <a:pt x="3384459" y="753486"/>
                  <a:pt x="3352384" y="789332"/>
                  <a:pt x="3405775" y="735945"/>
                </a:cubicBezTo>
                <a:cubicBezTo>
                  <a:pt x="3410585" y="721515"/>
                  <a:pt x="3412380" y="705697"/>
                  <a:pt x="3420206" y="692654"/>
                </a:cubicBezTo>
                <a:cubicBezTo>
                  <a:pt x="3427206" y="680988"/>
                  <a:pt x="3440569" y="674418"/>
                  <a:pt x="3449069" y="663794"/>
                </a:cubicBezTo>
                <a:cubicBezTo>
                  <a:pt x="3459904" y="650252"/>
                  <a:pt x="3467096" y="634046"/>
                  <a:pt x="3477931" y="620503"/>
                </a:cubicBezTo>
                <a:cubicBezTo>
                  <a:pt x="3486431" y="609879"/>
                  <a:pt x="3498294" y="602266"/>
                  <a:pt x="3506794" y="591642"/>
                </a:cubicBezTo>
                <a:cubicBezTo>
                  <a:pt x="3517629" y="578099"/>
                  <a:pt x="3524821" y="561893"/>
                  <a:pt x="3535656" y="548351"/>
                </a:cubicBezTo>
                <a:cubicBezTo>
                  <a:pt x="3544156" y="537727"/>
                  <a:pt x="3556019" y="530115"/>
                  <a:pt x="3564519" y="519491"/>
                </a:cubicBezTo>
                <a:cubicBezTo>
                  <a:pt x="3637344" y="428466"/>
                  <a:pt x="3552549" y="517029"/>
                  <a:pt x="3622244" y="447339"/>
                </a:cubicBezTo>
                <a:lnTo>
                  <a:pt x="3665537" y="317467"/>
                </a:lnTo>
                <a:lnTo>
                  <a:pt x="3679969" y="274176"/>
                </a:lnTo>
                <a:cubicBezTo>
                  <a:pt x="3675158" y="211645"/>
                  <a:pt x="3692060" y="143414"/>
                  <a:pt x="3665537" y="86582"/>
                </a:cubicBezTo>
                <a:cubicBezTo>
                  <a:pt x="3652671" y="59013"/>
                  <a:pt x="3578950" y="57721"/>
                  <a:pt x="3578950" y="57721"/>
                </a:cubicBezTo>
                <a:cubicBezTo>
                  <a:pt x="3375455" y="74677"/>
                  <a:pt x="3460729" y="53834"/>
                  <a:pt x="3319187" y="101012"/>
                </a:cubicBezTo>
                <a:lnTo>
                  <a:pt x="3275894" y="115442"/>
                </a:lnTo>
                <a:lnTo>
                  <a:pt x="3232600" y="129873"/>
                </a:lnTo>
                <a:cubicBezTo>
                  <a:pt x="3222979" y="139493"/>
                  <a:pt x="3214622" y="150570"/>
                  <a:pt x="3203737" y="158733"/>
                </a:cubicBezTo>
                <a:cubicBezTo>
                  <a:pt x="3175986" y="179545"/>
                  <a:pt x="3141679" y="191927"/>
                  <a:pt x="3117150" y="216454"/>
                </a:cubicBezTo>
                <a:cubicBezTo>
                  <a:pt x="3047465" y="286134"/>
                  <a:pt x="3136012" y="201367"/>
                  <a:pt x="3044994" y="274176"/>
                </a:cubicBezTo>
                <a:cubicBezTo>
                  <a:pt x="3034370" y="282675"/>
                  <a:pt x="3026755" y="294537"/>
                  <a:pt x="3016131" y="303036"/>
                </a:cubicBezTo>
                <a:cubicBezTo>
                  <a:pt x="3002587" y="313870"/>
                  <a:pt x="2985890" y="320476"/>
                  <a:pt x="2972837" y="331897"/>
                </a:cubicBezTo>
                <a:cubicBezTo>
                  <a:pt x="2947239" y="354294"/>
                  <a:pt x="2928982" y="385181"/>
                  <a:pt x="2900681" y="404048"/>
                </a:cubicBezTo>
                <a:cubicBezTo>
                  <a:pt x="2871819" y="423289"/>
                  <a:pt x="2838623" y="437243"/>
                  <a:pt x="2814094" y="461770"/>
                </a:cubicBezTo>
                <a:cubicBezTo>
                  <a:pt x="2804473" y="471390"/>
                  <a:pt x="2796116" y="482467"/>
                  <a:pt x="2785231" y="490630"/>
                </a:cubicBezTo>
                <a:cubicBezTo>
                  <a:pt x="2757480" y="511442"/>
                  <a:pt x="2723173" y="523824"/>
                  <a:pt x="2698644" y="548351"/>
                </a:cubicBezTo>
                <a:cubicBezTo>
                  <a:pt x="2674592" y="572402"/>
                  <a:pt x="2654789" y="601636"/>
                  <a:pt x="2626487" y="620503"/>
                </a:cubicBezTo>
                <a:cubicBezTo>
                  <a:pt x="2612056" y="630123"/>
                  <a:pt x="2596247" y="637943"/>
                  <a:pt x="2583194" y="649363"/>
                </a:cubicBezTo>
                <a:cubicBezTo>
                  <a:pt x="2557595" y="671761"/>
                  <a:pt x="2539339" y="702648"/>
                  <a:pt x="2511037" y="721515"/>
                </a:cubicBezTo>
                <a:cubicBezTo>
                  <a:pt x="2496606" y="731135"/>
                  <a:pt x="2480797" y="738956"/>
                  <a:pt x="2467744" y="750376"/>
                </a:cubicBezTo>
                <a:cubicBezTo>
                  <a:pt x="2442145" y="772773"/>
                  <a:pt x="2423888" y="803660"/>
                  <a:pt x="2395587" y="822527"/>
                </a:cubicBezTo>
                <a:cubicBezTo>
                  <a:pt x="2363446" y="843953"/>
                  <a:pt x="2346929" y="850877"/>
                  <a:pt x="2323431" y="880248"/>
                </a:cubicBezTo>
                <a:cubicBezTo>
                  <a:pt x="2295026" y="915751"/>
                  <a:pt x="2300553" y="926266"/>
                  <a:pt x="2265706" y="952400"/>
                </a:cubicBezTo>
                <a:cubicBezTo>
                  <a:pt x="2237955" y="973212"/>
                  <a:pt x="2207981" y="990881"/>
                  <a:pt x="2179119" y="1010121"/>
                </a:cubicBezTo>
                <a:cubicBezTo>
                  <a:pt x="2164688" y="1019741"/>
                  <a:pt x="2152279" y="1033498"/>
                  <a:pt x="2135825" y="1038982"/>
                </a:cubicBezTo>
                <a:cubicBezTo>
                  <a:pt x="2121394" y="1043792"/>
                  <a:pt x="2105829" y="1046025"/>
                  <a:pt x="2092531" y="1053412"/>
                </a:cubicBezTo>
                <a:cubicBezTo>
                  <a:pt x="2062208" y="1070257"/>
                  <a:pt x="2038852" y="1100164"/>
                  <a:pt x="2005944" y="1111133"/>
                </a:cubicBezTo>
                <a:lnTo>
                  <a:pt x="1919356" y="1139994"/>
                </a:lnTo>
                <a:cubicBezTo>
                  <a:pt x="1871252" y="1135184"/>
                  <a:pt x="1822826" y="1132914"/>
                  <a:pt x="1775044" y="1125563"/>
                </a:cubicBezTo>
                <a:cubicBezTo>
                  <a:pt x="1760009" y="1123250"/>
                  <a:pt x="1746508" y="1114822"/>
                  <a:pt x="1731750" y="1111133"/>
                </a:cubicBezTo>
                <a:cubicBezTo>
                  <a:pt x="1707954" y="1105185"/>
                  <a:pt x="1683258" y="1103156"/>
                  <a:pt x="1659594" y="1096703"/>
                </a:cubicBezTo>
                <a:cubicBezTo>
                  <a:pt x="1630242" y="1088698"/>
                  <a:pt x="1601869" y="1077462"/>
                  <a:pt x="1573006" y="1067842"/>
                </a:cubicBezTo>
                <a:lnTo>
                  <a:pt x="1529712" y="1053412"/>
                </a:lnTo>
                <a:lnTo>
                  <a:pt x="1486419" y="1038982"/>
                </a:lnTo>
                <a:cubicBezTo>
                  <a:pt x="1471988" y="1029362"/>
                  <a:pt x="1458638" y="1017877"/>
                  <a:pt x="1443125" y="1010121"/>
                </a:cubicBezTo>
                <a:cubicBezTo>
                  <a:pt x="1371992" y="974557"/>
                  <a:pt x="1425469" y="1021972"/>
                  <a:pt x="1356538" y="966830"/>
                </a:cubicBezTo>
                <a:cubicBezTo>
                  <a:pt x="1317820" y="935857"/>
                  <a:pt x="1332152" y="936350"/>
                  <a:pt x="1298813" y="894679"/>
                </a:cubicBezTo>
                <a:cubicBezTo>
                  <a:pt x="1290313" y="884055"/>
                  <a:pt x="1278450" y="876442"/>
                  <a:pt x="1269950" y="865818"/>
                </a:cubicBezTo>
                <a:cubicBezTo>
                  <a:pt x="1214810" y="796897"/>
                  <a:pt x="1262220" y="850359"/>
                  <a:pt x="1226656" y="779236"/>
                </a:cubicBezTo>
                <a:cubicBezTo>
                  <a:pt x="1218899" y="763724"/>
                  <a:pt x="1205550" y="751457"/>
                  <a:pt x="1197794" y="735945"/>
                </a:cubicBezTo>
                <a:cubicBezTo>
                  <a:pt x="1160328" y="661016"/>
                  <a:pt x="1210875" y="720163"/>
                  <a:pt x="1154500" y="663794"/>
                </a:cubicBezTo>
                <a:cubicBezTo>
                  <a:pt x="1120153" y="560759"/>
                  <a:pt x="1142514" y="602524"/>
                  <a:pt x="1096775" y="533921"/>
                </a:cubicBezTo>
                <a:cubicBezTo>
                  <a:pt x="1060503" y="425109"/>
                  <a:pt x="1109432" y="559233"/>
                  <a:pt x="1053481" y="447339"/>
                </a:cubicBezTo>
                <a:cubicBezTo>
                  <a:pt x="1046678" y="433734"/>
                  <a:pt x="1046437" y="417345"/>
                  <a:pt x="1039050" y="404048"/>
                </a:cubicBezTo>
                <a:cubicBezTo>
                  <a:pt x="1022204" y="373727"/>
                  <a:pt x="981325" y="317467"/>
                  <a:pt x="981325" y="317467"/>
                </a:cubicBezTo>
                <a:cubicBezTo>
                  <a:pt x="956264" y="242286"/>
                  <a:pt x="983310" y="301911"/>
                  <a:pt x="938031" y="245315"/>
                </a:cubicBezTo>
                <a:cubicBezTo>
                  <a:pt x="927196" y="231772"/>
                  <a:pt x="920004" y="215566"/>
                  <a:pt x="909169" y="202024"/>
                </a:cubicBezTo>
                <a:cubicBezTo>
                  <a:pt x="900669" y="191400"/>
                  <a:pt x="888806" y="183788"/>
                  <a:pt x="880306" y="173164"/>
                </a:cubicBezTo>
                <a:cubicBezTo>
                  <a:pt x="869471" y="159622"/>
                  <a:pt x="862279" y="143416"/>
                  <a:pt x="851444" y="129873"/>
                </a:cubicBezTo>
                <a:cubicBezTo>
                  <a:pt x="842944" y="119249"/>
                  <a:pt x="831081" y="111636"/>
                  <a:pt x="822581" y="101012"/>
                </a:cubicBezTo>
                <a:cubicBezTo>
                  <a:pt x="804426" y="78320"/>
                  <a:pt x="791663" y="44944"/>
                  <a:pt x="764856" y="28861"/>
                </a:cubicBezTo>
                <a:cubicBezTo>
                  <a:pt x="750064" y="19986"/>
                  <a:pt x="674626" y="2697"/>
                  <a:pt x="663838" y="0"/>
                </a:cubicBezTo>
                <a:cubicBezTo>
                  <a:pt x="596492" y="4810"/>
                  <a:pt x="528855" y="6542"/>
                  <a:pt x="461800" y="14430"/>
                </a:cubicBezTo>
                <a:cubicBezTo>
                  <a:pt x="446692" y="16207"/>
                  <a:pt x="433264" y="25172"/>
                  <a:pt x="418506" y="28861"/>
                </a:cubicBezTo>
                <a:cubicBezTo>
                  <a:pt x="255321" y="69655"/>
                  <a:pt x="445524" y="10235"/>
                  <a:pt x="259763" y="72151"/>
                </a:cubicBezTo>
                <a:cubicBezTo>
                  <a:pt x="205324" y="90296"/>
                  <a:pt x="179500" y="94688"/>
                  <a:pt x="129881" y="144303"/>
                </a:cubicBezTo>
                <a:cubicBezTo>
                  <a:pt x="105829" y="168353"/>
                  <a:pt x="76593" y="188153"/>
                  <a:pt x="57725" y="216454"/>
                </a:cubicBezTo>
                <a:cubicBezTo>
                  <a:pt x="21316" y="271065"/>
                  <a:pt x="41127" y="247482"/>
                  <a:pt x="0" y="288606"/>
                </a:cubicBezTo>
                <a:cubicBezTo>
                  <a:pt x="4810" y="331897"/>
                  <a:pt x="5888" y="375768"/>
                  <a:pt x="14431" y="418479"/>
                </a:cubicBezTo>
                <a:cubicBezTo>
                  <a:pt x="25110" y="471872"/>
                  <a:pt x="39912" y="508048"/>
                  <a:pt x="72156" y="548351"/>
                </a:cubicBezTo>
                <a:cubicBezTo>
                  <a:pt x="80656" y="558975"/>
                  <a:pt x="90394" y="568713"/>
                  <a:pt x="101019" y="577212"/>
                </a:cubicBezTo>
                <a:cubicBezTo>
                  <a:pt x="114563" y="588046"/>
                  <a:pt x="129882" y="596453"/>
                  <a:pt x="144313" y="606073"/>
                </a:cubicBezTo>
                <a:cubicBezTo>
                  <a:pt x="153934" y="620503"/>
                  <a:pt x="160123" y="637943"/>
                  <a:pt x="173175" y="649363"/>
                </a:cubicBezTo>
                <a:cubicBezTo>
                  <a:pt x="199281" y="672204"/>
                  <a:pt x="230900" y="687844"/>
                  <a:pt x="259763" y="707085"/>
                </a:cubicBezTo>
                <a:cubicBezTo>
                  <a:pt x="274194" y="716705"/>
                  <a:pt x="290792" y="723682"/>
                  <a:pt x="303056" y="735945"/>
                </a:cubicBezTo>
                <a:cubicBezTo>
                  <a:pt x="387032" y="819915"/>
                  <a:pt x="265977" y="702642"/>
                  <a:pt x="375213" y="793666"/>
                </a:cubicBezTo>
                <a:cubicBezTo>
                  <a:pt x="390891" y="806730"/>
                  <a:pt x="402828" y="823892"/>
                  <a:pt x="418506" y="836957"/>
                </a:cubicBezTo>
                <a:cubicBezTo>
                  <a:pt x="431830" y="848060"/>
                  <a:pt x="448747" y="854397"/>
                  <a:pt x="461800" y="865818"/>
                </a:cubicBezTo>
                <a:lnTo>
                  <a:pt x="562819" y="966830"/>
                </a:lnTo>
                <a:cubicBezTo>
                  <a:pt x="577250" y="981260"/>
                  <a:pt x="589132" y="998801"/>
                  <a:pt x="606113" y="1010121"/>
                </a:cubicBezTo>
                <a:cubicBezTo>
                  <a:pt x="638254" y="1031547"/>
                  <a:pt x="654771" y="1038471"/>
                  <a:pt x="678269" y="1067842"/>
                </a:cubicBezTo>
                <a:cubicBezTo>
                  <a:pt x="689104" y="1081384"/>
                  <a:pt x="696296" y="1097590"/>
                  <a:pt x="707131" y="1111133"/>
                </a:cubicBezTo>
                <a:cubicBezTo>
                  <a:pt x="715631" y="1121757"/>
                  <a:pt x="727494" y="1129370"/>
                  <a:pt x="735994" y="1139994"/>
                </a:cubicBezTo>
                <a:cubicBezTo>
                  <a:pt x="808809" y="1231007"/>
                  <a:pt x="724033" y="1142466"/>
                  <a:pt x="793719" y="1212145"/>
                </a:cubicBezTo>
                <a:cubicBezTo>
                  <a:pt x="798529" y="1226575"/>
                  <a:pt x="800324" y="1242393"/>
                  <a:pt x="808150" y="1255436"/>
                </a:cubicBezTo>
                <a:cubicBezTo>
                  <a:pt x="815150" y="1267103"/>
                  <a:pt x="828513" y="1273673"/>
                  <a:pt x="837013" y="1284297"/>
                </a:cubicBezTo>
                <a:cubicBezTo>
                  <a:pt x="847848" y="1297840"/>
                  <a:pt x="858118" y="1312076"/>
                  <a:pt x="865875" y="1327588"/>
                </a:cubicBezTo>
                <a:cubicBezTo>
                  <a:pt x="925618" y="1447068"/>
                  <a:pt x="826456" y="1290109"/>
                  <a:pt x="909169" y="1414169"/>
                </a:cubicBezTo>
                <a:cubicBezTo>
                  <a:pt x="913979" y="1428599"/>
                  <a:pt x="915774" y="1444417"/>
                  <a:pt x="923600" y="1457460"/>
                </a:cubicBezTo>
                <a:cubicBezTo>
                  <a:pt x="930600" y="1469127"/>
                  <a:pt x="943963" y="1475697"/>
                  <a:pt x="952463" y="1486321"/>
                </a:cubicBezTo>
                <a:cubicBezTo>
                  <a:pt x="963298" y="1499864"/>
                  <a:pt x="973569" y="1514100"/>
                  <a:pt x="981325" y="1529612"/>
                </a:cubicBezTo>
                <a:cubicBezTo>
                  <a:pt x="1018791" y="1604541"/>
                  <a:pt x="968244" y="1545394"/>
                  <a:pt x="1024619" y="1601763"/>
                </a:cubicBezTo>
                <a:cubicBezTo>
                  <a:pt x="1058966" y="1704798"/>
                  <a:pt x="1036605" y="1663033"/>
                  <a:pt x="1082344" y="1731636"/>
                </a:cubicBezTo>
                <a:cubicBezTo>
                  <a:pt x="1087154" y="1746066"/>
                  <a:pt x="1089388" y="1761630"/>
                  <a:pt x="1096775" y="1774927"/>
                </a:cubicBezTo>
                <a:cubicBezTo>
                  <a:pt x="1113621" y="1805248"/>
                  <a:pt x="1143531" y="1828602"/>
                  <a:pt x="1154500" y="1861509"/>
                </a:cubicBezTo>
                <a:cubicBezTo>
                  <a:pt x="1192048" y="1974148"/>
                  <a:pt x="1130535" y="1811129"/>
                  <a:pt x="1241088" y="1976951"/>
                </a:cubicBezTo>
                <a:cubicBezTo>
                  <a:pt x="1262520" y="2009097"/>
                  <a:pt x="1269436" y="2025603"/>
                  <a:pt x="1298813" y="2049103"/>
                </a:cubicBezTo>
                <a:cubicBezTo>
                  <a:pt x="1312356" y="2059937"/>
                  <a:pt x="1328563" y="2067129"/>
                  <a:pt x="1342106" y="2077963"/>
                </a:cubicBezTo>
                <a:cubicBezTo>
                  <a:pt x="1444922" y="2160210"/>
                  <a:pt x="1281012" y="2046857"/>
                  <a:pt x="1414262" y="2135684"/>
                </a:cubicBezTo>
                <a:cubicBezTo>
                  <a:pt x="1491232" y="2251129"/>
                  <a:pt x="1390208" y="2111630"/>
                  <a:pt x="1486419" y="2207836"/>
                </a:cubicBezTo>
                <a:cubicBezTo>
                  <a:pt x="1498683" y="2220099"/>
                  <a:pt x="1502228" y="2239707"/>
                  <a:pt x="1515281" y="2251127"/>
                </a:cubicBezTo>
                <a:cubicBezTo>
                  <a:pt x="1541387" y="2273968"/>
                  <a:pt x="1573006" y="2289607"/>
                  <a:pt x="1601869" y="2308848"/>
                </a:cubicBezTo>
                <a:cubicBezTo>
                  <a:pt x="1616300" y="2318468"/>
                  <a:pt x="1632898" y="2325446"/>
                  <a:pt x="1645162" y="2337709"/>
                </a:cubicBezTo>
                <a:cubicBezTo>
                  <a:pt x="1698554" y="2391096"/>
                  <a:pt x="1662704" y="2359022"/>
                  <a:pt x="1760612" y="2424290"/>
                </a:cubicBezTo>
                <a:cubicBezTo>
                  <a:pt x="1775043" y="2433910"/>
                  <a:pt x="1791642" y="2440887"/>
                  <a:pt x="1803906" y="2453151"/>
                </a:cubicBezTo>
                <a:cubicBezTo>
                  <a:pt x="1845033" y="2494275"/>
                  <a:pt x="1821448" y="2474465"/>
                  <a:pt x="1876062" y="2510872"/>
                </a:cubicBezTo>
                <a:cubicBezTo>
                  <a:pt x="1904443" y="2553440"/>
                  <a:pt x="1906550" y="2562732"/>
                  <a:pt x="1948219" y="2597454"/>
                </a:cubicBezTo>
                <a:cubicBezTo>
                  <a:pt x="1993216" y="2634949"/>
                  <a:pt x="1986791" y="2613199"/>
                  <a:pt x="2020375" y="2655175"/>
                </a:cubicBezTo>
                <a:cubicBezTo>
                  <a:pt x="2031210" y="2668717"/>
                  <a:pt x="2037816" y="2685414"/>
                  <a:pt x="2049237" y="2698466"/>
                </a:cubicBezTo>
                <a:cubicBezTo>
                  <a:pt x="2108331" y="2765998"/>
                  <a:pt x="2106006" y="2760360"/>
                  <a:pt x="2164687" y="2799478"/>
                </a:cubicBezTo>
                <a:cubicBezTo>
                  <a:pt x="2187578" y="2868142"/>
                  <a:pt x="2163072" y="2824161"/>
                  <a:pt x="2222412" y="2871630"/>
                </a:cubicBezTo>
                <a:cubicBezTo>
                  <a:pt x="2293826" y="2928758"/>
                  <a:pt x="2205120" y="2868768"/>
                  <a:pt x="2280137" y="2943781"/>
                </a:cubicBezTo>
                <a:cubicBezTo>
                  <a:pt x="2292401" y="2956045"/>
                  <a:pt x="2310378" y="2961221"/>
                  <a:pt x="2323431" y="2972642"/>
                </a:cubicBezTo>
                <a:cubicBezTo>
                  <a:pt x="2349029" y="2995039"/>
                  <a:pt x="2371535" y="3020743"/>
                  <a:pt x="2395587" y="3044793"/>
                </a:cubicBezTo>
                <a:cubicBezTo>
                  <a:pt x="2405208" y="3054413"/>
                  <a:pt x="2413129" y="3066107"/>
                  <a:pt x="2424450" y="3073654"/>
                </a:cubicBezTo>
                <a:cubicBezTo>
                  <a:pt x="2438881" y="3083274"/>
                  <a:pt x="2454691" y="3091093"/>
                  <a:pt x="2467744" y="3102514"/>
                </a:cubicBezTo>
                <a:cubicBezTo>
                  <a:pt x="2493343" y="3124911"/>
                  <a:pt x="2515848" y="3150615"/>
                  <a:pt x="2539900" y="3174666"/>
                </a:cubicBezTo>
                <a:lnTo>
                  <a:pt x="2583194" y="3217957"/>
                </a:lnTo>
                <a:lnTo>
                  <a:pt x="2655350" y="3290108"/>
                </a:lnTo>
                <a:cubicBezTo>
                  <a:pt x="2669781" y="3304538"/>
                  <a:pt x="2687323" y="3316419"/>
                  <a:pt x="2698644" y="3333399"/>
                </a:cubicBezTo>
                <a:cubicBezTo>
                  <a:pt x="2735053" y="3388010"/>
                  <a:pt x="2715242" y="3364427"/>
                  <a:pt x="2756369" y="3405551"/>
                </a:cubicBezTo>
                <a:cubicBezTo>
                  <a:pt x="2761179" y="3419981"/>
                  <a:pt x="2763997" y="3435237"/>
                  <a:pt x="2770800" y="3448842"/>
                </a:cubicBezTo>
                <a:cubicBezTo>
                  <a:pt x="2778556" y="3464354"/>
                  <a:pt x="2793735" y="3475834"/>
                  <a:pt x="2799662" y="3492133"/>
                </a:cubicBezTo>
                <a:cubicBezTo>
                  <a:pt x="2819873" y="3547708"/>
                  <a:pt x="2829774" y="3620411"/>
                  <a:pt x="2842956" y="3679726"/>
                </a:cubicBezTo>
                <a:cubicBezTo>
                  <a:pt x="2855038" y="3734091"/>
                  <a:pt x="2855746" y="3732526"/>
                  <a:pt x="2871819" y="3780739"/>
                </a:cubicBezTo>
                <a:cubicBezTo>
                  <a:pt x="2867008" y="3876941"/>
                  <a:pt x="2868429" y="3973658"/>
                  <a:pt x="2857387" y="4069345"/>
                </a:cubicBezTo>
                <a:cubicBezTo>
                  <a:pt x="2853900" y="4099566"/>
                  <a:pt x="2838146" y="4127066"/>
                  <a:pt x="2828525" y="4155926"/>
                </a:cubicBezTo>
                <a:lnTo>
                  <a:pt x="2814094" y="4199217"/>
                </a:lnTo>
                <a:lnTo>
                  <a:pt x="2799662" y="4242508"/>
                </a:lnTo>
                <a:cubicBezTo>
                  <a:pt x="2794852" y="4256938"/>
                  <a:pt x="2772574" y="4294236"/>
                  <a:pt x="2785231" y="4285799"/>
                </a:cubicBezTo>
                <a:lnTo>
                  <a:pt x="2828525" y="4256938"/>
                </a:lnTo>
              </a:path>
            </a:pathLst>
          </a:custGeom>
          <a:solidFill>
            <a:srgbClr val="C99639"/>
          </a:solidFill>
          <a:ln>
            <a:solidFill>
              <a:srgbClr val="C99639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944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2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2175" y="546334"/>
            <a:ext cx="1625600" cy="162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62" y="4453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87" y="2226582"/>
            <a:ext cx="1625600" cy="1625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803906" y="1803787"/>
            <a:ext cx="4949918" cy="4287026"/>
          </a:xfrm>
          <a:custGeom>
            <a:avLst/>
            <a:gdLst>
              <a:gd name="connsiteX0" fmla="*/ 3925300 w 4949918"/>
              <a:gd name="connsiteY0" fmla="*/ 3997193 h 4287026"/>
              <a:gd name="connsiteX1" fmla="*/ 3853144 w 4949918"/>
              <a:gd name="connsiteY1" fmla="*/ 3939472 h 4287026"/>
              <a:gd name="connsiteX2" fmla="*/ 3838712 w 4949918"/>
              <a:gd name="connsiteY2" fmla="*/ 3896181 h 4287026"/>
              <a:gd name="connsiteX3" fmla="*/ 3809850 w 4949918"/>
              <a:gd name="connsiteY3" fmla="*/ 3852890 h 4287026"/>
              <a:gd name="connsiteX4" fmla="*/ 3853144 w 4949918"/>
              <a:gd name="connsiteY4" fmla="*/ 3463272 h 4287026"/>
              <a:gd name="connsiteX5" fmla="*/ 3910869 w 4949918"/>
              <a:gd name="connsiteY5" fmla="*/ 3347830 h 4287026"/>
              <a:gd name="connsiteX6" fmla="*/ 3954162 w 4949918"/>
              <a:gd name="connsiteY6" fmla="*/ 3261248 h 4287026"/>
              <a:gd name="connsiteX7" fmla="*/ 3983025 w 4949918"/>
              <a:gd name="connsiteY7" fmla="*/ 3174666 h 4287026"/>
              <a:gd name="connsiteX8" fmla="*/ 4011887 w 4949918"/>
              <a:gd name="connsiteY8" fmla="*/ 3131375 h 4287026"/>
              <a:gd name="connsiteX9" fmla="*/ 4026319 w 4949918"/>
              <a:gd name="connsiteY9" fmla="*/ 3088084 h 4287026"/>
              <a:gd name="connsiteX10" fmla="*/ 4084044 w 4949918"/>
              <a:gd name="connsiteY10" fmla="*/ 3001502 h 4287026"/>
              <a:gd name="connsiteX11" fmla="*/ 4112906 w 4949918"/>
              <a:gd name="connsiteY11" fmla="*/ 2958211 h 4287026"/>
              <a:gd name="connsiteX12" fmla="*/ 4127337 w 4949918"/>
              <a:gd name="connsiteY12" fmla="*/ 2914921 h 4287026"/>
              <a:gd name="connsiteX13" fmla="*/ 4156200 w 4949918"/>
              <a:gd name="connsiteY13" fmla="*/ 2886060 h 4287026"/>
              <a:gd name="connsiteX14" fmla="*/ 4185062 w 4949918"/>
              <a:gd name="connsiteY14" fmla="*/ 2842769 h 4287026"/>
              <a:gd name="connsiteX15" fmla="*/ 4213925 w 4949918"/>
              <a:gd name="connsiteY15" fmla="*/ 2813908 h 4287026"/>
              <a:gd name="connsiteX16" fmla="*/ 4242787 w 4949918"/>
              <a:gd name="connsiteY16" fmla="*/ 2770618 h 4287026"/>
              <a:gd name="connsiteX17" fmla="*/ 4314944 w 4949918"/>
              <a:gd name="connsiteY17" fmla="*/ 2712896 h 4287026"/>
              <a:gd name="connsiteX18" fmla="*/ 4372668 w 4949918"/>
              <a:gd name="connsiteY18" fmla="*/ 2626315 h 4287026"/>
              <a:gd name="connsiteX19" fmla="*/ 4401531 w 4949918"/>
              <a:gd name="connsiteY19" fmla="*/ 2597454 h 4287026"/>
              <a:gd name="connsiteX20" fmla="*/ 4459256 w 4949918"/>
              <a:gd name="connsiteY20" fmla="*/ 2525302 h 4287026"/>
              <a:gd name="connsiteX21" fmla="*/ 4502550 w 4949918"/>
              <a:gd name="connsiteY21" fmla="*/ 2496442 h 4287026"/>
              <a:gd name="connsiteX22" fmla="*/ 4531412 w 4949918"/>
              <a:gd name="connsiteY22" fmla="*/ 2453151 h 4287026"/>
              <a:gd name="connsiteX23" fmla="*/ 4618000 w 4949918"/>
              <a:gd name="connsiteY23" fmla="*/ 2395430 h 4287026"/>
              <a:gd name="connsiteX24" fmla="*/ 4704587 w 4949918"/>
              <a:gd name="connsiteY24" fmla="*/ 2352139 h 4287026"/>
              <a:gd name="connsiteX25" fmla="*/ 4733450 w 4949918"/>
              <a:gd name="connsiteY25" fmla="*/ 2323278 h 4287026"/>
              <a:gd name="connsiteX26" fmla="*/ 4805606 w 4949918"/>
              <a:gd name="connsiteY26" fmla="*/ 2265557 h 4287026"/>
              <a:gd name="connsiteX27" fmla="*/ 4834468 w 4949918"/>
              <a:gd name="connsiteY27" fmla="*/ 2222266 h 4287026"/>
              <a:gd name="connsiteX28" fmla="*/ 4863331 w 4949918"/>
              <a:gd name="connsiteY28" fmla="*/ 2193406 h 4287026"/>
              <a:gd name="connsiteX29" fmla="*/ 4892193 w 4949918"/>
              <a:gd name="connsiteY29" fmla="*/ 2150115 h 4287026"/>
              <a:gd name="connsiteX30" fmla="*/ 4949918 w 4949918"/>
              <a:gd name="connsiteY30" fmla="*/ 2077963 h 4287026"/>
              <a:gd name="connsiteX31" fmla="*/ 4906625 w 4949918"/>
              <a:gd name="connsiteY31" fmla="*/ 1976951 h 4287026"/>
              <a:gd name="connsiteX32" fmla="*/ 4820037 w 4949918"/>
              <a:gd name="connsiteY32" fmla="*/ 1948090 h 4287026"/>
              <a:gd name="connsiteX33" fmla="*/ 4690156 w 4949918"/>
              <a:gd name="connsiteY33" fmla="*/ 1962521 h 4287026"/>
              <a:gd name="connsiteX34" fmla="*/ 4603568 w 4949918"/>
              <a:gd name="connsiteY34" fmla="*/ 1991381 h 4287026"/>
              <a:gd name="connsiteX35" fmla="*/ 4531412 w 4949918"/>
              <a:gd name="connsiteY35" fmla="*/ 2063533 h 4287026"/>
              <a:gd name="connsiteX36" fmla="*/ 4488118 w 4949918"/>
              <a:gd name="connsiteY36" fmla="*/ 2092393 h 4287026"/>
              <a:gd name="connsiteX37" fmla="*/ 4415962 w 4949918"/>
              <a:gd name="connsiteY37" fmla="*/ 2164545 h 4287026"/>
              <a:gd name="connsiteX38" fmla="*/ 4372668 w 4949918"/>
              <a:gd name="connsiteY38" fmla="*/ 2207836 h 4287026"/>
              <a:gd name="connsiteX39" fmla="*/ 4257219 w 4949918"/>
              <a:gd name="connsiteY39" fmla="*/ 2323278 h 4287026"/>
              <a:gd name="connsiteX40" fmla="*/ 4228356 w 4949918"/>
              <a:gd name="connsiteY40" fmla="*/ 2352139 h 4287026"/>
              <a:gd name="connsiteX41" fmla="*/ 4112906 w 4949918"/>
              <a:gd name="connsiteY41" fmla="*/ 2453151 h 4287026"/>
              <a:gd name="connsiteX42" fmla="*/ 4055181 w 4949918"/>
              <a:gd name="connsiteY42" fmla="*/ 2539733 h 4287026"/>
              <a:gd name="connsiteX43" fmla="*/ 4040750 w 4949918"/>
              <a:gd name="connsiteY43" fmla="*/ 2583024 h 4287026"/>
              <a:gd name="connsiteX44" fmla="*/ 4011887 w 4949918"/>
              <a:gd name="connsiteY44" fmla="*/ 2611884 h 4287026"/>
              <a:gd name="connsiteX45" fmla="*/ 3983025 w 4949918"/>
              <a:gd name="connsiteY45" fmla="*/ 2655175 h 4287026"/>
              <a:gd name="connsiteX46" fmla="*/ 3968594 w 4949918"/>
              <a:gd name="connsiteY46" fmla="*/ 2698466 h 4287026"/>
              <a:gd name="connsiteX47" fmla="*/ 3853144 w 4949918"/>
              <a:gd name="connsiteY47" fmla="*/ 2799478 h 4287026"/>
              <a:gd name="connsiteX48" fmla="*/ 3780987 w 4949918"/>
              <a:gd name="connsiteY48" fmla="*/ 2842769 h 4287026"/>
              <a:gd name="connsiteX49" fmla="*/ 3737694 w 4949918"/>
              <a:gd name="connsiteY49" fmla="*/ 2871630 h 4287026"/>
              <a:gd name="connsiteX50" fmla="*/ 3651106 w 4949918"/>
              <a:gd name="connsiteY50" fmla="*/ 2900490 h 4287026"/>
              <a:gd name="connsiteX51" fmla="*/ 3449069 w 4949918"/>
              <a:gd name="connsiteY51" fmla="*/ 2871630 h 4287026"/>
              <a:gd name="connsiteX52" fmla="*/ 3362481 w 4949918"/>
              <a:gd name="connsiteY52" fmla="*/ 2842769 h 4287026"/>
              <a:gd name="connsiteX53" fmla="*/ 3319187 w 4949918"/>
              <a:gd name="connsiteY53" fmla="*/ 2828339 h 4287026"/>
              <a:gd name="connsiteX54" fmla="*/ 3247031 w 4949918"/>
              <a:gd name="connsiteY54" fmla="*/ 2770618 h 4287026"/>
              <a:gd name="connsiteX55" fmla="*/ 3203737 w 4949918"/>
              <a:gd name="connsiteY55" fmla="*/ 2741757 h 4287026"/>
              <a:gd name="connsiteX56" fmla="*/ 3174875 w 4949918"/>
              <a:gd name="connsiteY56" fmla="*/ 2698466 h 4287026"/>
              <a:gd name="connsiteX57" fmla="*/ 3146012 w 4949918"/>
              <a:gd name="connsiteY57" fmla="*/ 2669605 h 4287026"/>
              <a:gd name="connsiteX58" fmla="*/ 3088287 w 4949918"/>
              <a:gd name="connsiteY58" fmla="*/ 2583024 h 4287026"/>
              <a:gd name="connsiteX59" fmla="*/ 3044994 w 4949918"/>
              <a:gd name="connsiteY59" fmla="*/ 2496442 h 4287026"/>
              <a:gd name="connsiteX60" fmla="*/ 3030562 w 4949918"/>
              <a:gd name="connsiteY60" fmla="*/ 2453151 h 4287026"/>
              <a:gd name="connsiteX61" fmla="*/ 2972837 w 4949918"/>
              <a:gd name="connsiteY61" fmla="*/ 2380999 h 4287026"/>
              <a:gd name="connsiteX62" fmla="*/ 2915112 w 4949918"/>
              <a:gd name="connsiteY62" fmla="*/ 2308848 h 4287026"/>
              <a:gd name="connsiteX63" fmla="*/ 2871819 w 4949918"/>
              <a:gd name="connsiteY63" fmla="*/ 2222266 h 4287026"/>
              <a:gd name="connsiteX64" fmla="*/ 2828525 w 4949918"/>
              <a:gd name="connsiteY64" fmla="*/ 2135684 h 4287026"/>
              <a:gd name="connsiteX65" fmla="*/ 2799662 w 4949918"/>
              <a:gd name="connsiteY65" fmla="*/ 2106824 h 4287026"/>
              <a:gd name="connsiteX66" fmla="*/ 2770800 w 4949918"/>
              <a:gd name="connsiteY66" fmla="*/ 2063533 h 4287026"/>
              <a:gd name="connsiteX67" fmla="*/ 2741937 w 4949918"/>
              <a:gd name="connsiteY67" fmla="*/ 2034672 h 4287026"/>
              <a:gd name="connsiteX68" fmla="*/ 2684212 w 4949918"/>
              <a:gd name="connsiteY68" fmla="*/ 1962521 h 4287026"/>
              <a:gd name="connsiteX69" fmla="*/ 2655350 w 4949918"/>
              <a:gd name="connsiteY69" fmla="*/ 1875939 h 4287026"/>
              <a:gd name="connsiteX70" fmla="*/ 2640919 w 4949918"/>
              <a:gd name="connsiteY70" fmla="*/ 1832648 h 4287026"/>
              <a:gd name="connsiteX71" fmla="*/ 2684212 w 4949918"/>
              <a:gd name="connsiteY71" fmla="*/ 1601763 h 4287026"/>
              <a:gd name="connsiteX72" fmla="*/ 2713075 w 4949918"/>
              <a:gd name="connsiteY72" fmla="*/ 1572903 h 4287026"/>
              <a:gd name="connsiteX73" fmla="*/ 2756369 w 4949918"/>
              <a:gd name="connsiteY73" fmla="*/ 1500751 h 4287026"/>
              <a:gd name="connsiteX74" fmla="*/ 2770800 w 4949918"/>
              <a:gd name="connsiteY74" fmla="*/ 1457460 h 4287026"/>
              <a:gd name="connsiteX75" fmla="*/ 2814094 w 4949918"/>
              <a:gd name="connsiteY75" fmla="*/ 1414169 h 4287026"/>
              <a:gd name="connsiteX76" fmla="*/ 2842956 w 4949918"/>
              <a:gd name="connsiteY76" fmla="*/ 1370878 h 4287026"/>
              <a:gd name="connsiteX77" fmla="*/ 2871819 w 4949918"/>
              <a:gd name="connsiteY77" fmla="*/ 1342018 h 4287026"/>
              <a:gd name="connsiteX78" fmla="*/ 2900681 w 4949918"/>
              <a:gd name="connsiteY78" fmla="*/ 1298727 h 4287026"/>
              <a:gd name="connsiteX79" fmla="*/ 2972837 w 4949918"/>
              <a:gd name="connsiteY79" fmla="*/ 1226575 h 4287026"/>
              <a:gd name="connsiteX80" fmla="*/ 3001700 w 4949918"/>
              <a:gd name="connsiteY80" fmla="*/ 1197715 h 4287026"/>
              <a:gd name="connsiteX81" fmla="*/ 3059425 w 4949918"/>
              <a:gd name="connsiteY81" fmla="*/ 1125563 h 4287026"/>
              <a:gd name="connsiteX82" fmla="*/ 3088287 w 4949918"/>
              <a:gd name="connsiteY82" fmla="*/ 1082272 h 4287026"/>
              <a:gd name="connsiteX83" fmla="*/ 3117150 w 4949918"/>
              <a:gd name="connsiteY83" fmla="*/ 1053412 h 4287026"/>
              <a:gd name="connsiteX84" fmla="*/ 3146012 w 4949918"/>
              <a:gd name="connsiteY84" fmla="*/ 1010121 h 4287026"/>
              <a:gd name="connsiteX85" fmla="*/ 3218169 w 4949918"/>
              <a:gd name="connsiteY85" fmla="*/ 952400 h 4287026"/>
              <a:gd name="connsiteX86" fmla="*/ 3247031 w 4949918"/>
              <a:gd name="connsiteY86" fmla="*/ 909109 h 4287026"/>
              <a:gd name="connsiteX87" fmla="*/ 3319187 w 4949918"/>
              <a:gd name="connsiteY87" fmla="*/ 851388 h 4287026"/>
              <a:gd name="connsiteX88" fmla="*/ 3405775 w 4949918"/>
              <a:gd name="connsiteY88" fmla="*/ 735945 h 4287026"/>
              <a:gd name="connsiteX89" fmla="*/ 3420206 w 4949918"/>
              <a:gd name="connsiteY89" fmla="*/ 692654 h 4287026"/>
              <a:gd name="connsiteX90" fmla="*/ 3449069 w 4949918"/>
              <a:gd name="connsiteY90" fmla="*/ 663794 h 4287026"/>
              <a:gd name="connsiteX91" fmla="*/ 3477931 w 4949918"/>
              <a:gd name="connsiteY91" fmla="*/ 620503 h 4287026"/>
              <a:gd name="connsiteX92" fmla="*/ 3506794 w 4949918"/>
              <a:gd name="connsiteY92" fmla="*/ 591642 h 4287026"/>
              <a:gd name="connsiteX93" fmla="*/ 3535656 w 4949918"/>
              <a:gd name="connsiteY93" fmla="*/ 548351 h 4287026"/>
              <a:gd name="connsiteX94" fmla="*/ 3564519 w 4949918"/>
              <a:gd name="connsiteY94" fmla="*/ 519491 h 4287026"/>
              <a:gd name="connsiteX95" fmla="*/ 3622244 w 4949918"/>
              <a:gd name="connsiteY95" fmla="*/ 447339 h 4287026"/>
              <a:gd name="connsiteX96" fmla="*/ 3665537 w 4949918"/>
              <a:gd name="connsiteY96" fmla="*/ 317467 h 4287026"/>
              <a:gd name="connsiteX97" fmla="*/ 3679969 w 4949918"/>
              <a:gd name="connsiteY97" fmla="*/ 274176 h 4287026"/>
              <a:gd name="connsiteX98" fmla="*/ 3665537 w 4949918"/>
              <a:gd name="connsiteY98" fmla="*/ 86582 h 4287026"/>
              <a:gd name="connsiteX99" fmla="*/ 3578950 w 4949918"/>
              <a:gd name="connsiteY99" fmla="*/ 57721 h 4287026"/>
              <a:gd name="connsiteX100" fmla="*/ 3319187 w 4949918"/>
              <a:gd name="connsiteY100" fmla="*/ 101012 h 4287026"/>
              <a:gd name="connsiteX101" fmla="*/ 3275894 w 4949918"/>
              <a:gd name="connsiteY101" fmla="*/ 115442 h 4287026"/>
              <a:gd name="connsiteX102" fmla="*/ 3232600 w 4949918"/>
              <a:gd name="connsiteY102" fmla="*/ 129873 h 4287026"/>
              <a:gd name="connsiteX103" fmla="*/ 3203737 w 4949918"/>
              <a:gd name="connsiteY103" fmla="*/ 158733 h 4287026"/>
              <a:gd name="connsiteX104" fmla="*/ 3117150 w 4949918"/>
              <a:gd name="connsiteY104" fmla="*/ 216454 h 4287026"/>
              <a:gd name="connsiteX105" fmla="*/ 3044994 w 4949918"/>
              <a:gd name="connsiteY105" fmla="*/ 274176 h 4287026"/>
              <a:gd name="connsiteX106" fmla="*/ 3016131 w 4949918"/>
              <a:gd name="connsiteY106" fmla="*/ 303036 h 4287026"/>
              <a:gd name="connsiteX107" fmla="*/ 2972837 w 4949918"/>
              <a:gd name="connsiteY107" fmla="*/ 331897 h 4287026"/>
              <a:gd name="connsiteX108" fmla="*/ 2900681 w 4949918"/>
              <a:gd name="connsiteY108" fmla="*/ 404048 h 4287026"/>
              <a:gd name="connsiteX109" fmla="*/ 2814094 w 4949918"/>
              <a:gd name="connsiteY109" fmla="*/ 461770 h 4287026"/>
              <a:gd name="connsiteX110" fmla="*/ 2785231 w 4949918"/>
              <a:gd name="connsiteY110" fmla="*/ 490630 h 4287026"/>
              <a:gd name="connsiteX111" fmla="*/ 2698644 w 4949918"/>
              <a:gd name="connsiteY111" fmla="*/ 548351 h 4287026"/>
              <a:gd name="connsiteX112" fmla="*/ 2626487 w 4949918"/>
              <a:gd name="connsiteY112" fmla="*/ 620503 h 4287026"/>
              <a:gd name="connsiteX113" fmla="*/ 2583194 w 4949918"/>
              <a:gd name="connsiteY113" fmla="*/ 649363 h 4287026"/>
              <a:gd name="connsiteX114" fmla="*/ 2511037 w 4949918"/>
              <a:gd name="connsiteY114" fmla="*/ 721515 h 4287026"/>
              <a:gd name="connsiteX115" fmla="*/ 2467744 w 4949918"/>
              <a:gd name="connsiteY115" fmla="*/ 750376 h 4287026"/>
              <a:gd name="connsiteX116" fmla="*/ 2395587 w 4949918"/>
              <a:gd name="connsiteY116" fmla="*/ 822527 h 4287026"/>
              <a:gd name="connsiteX117" fmla="*/ 2323431 w 4949918"/>
              <a:gd name="connsiteY117" fmla="*/ 880248 h 4287026"/>
              <a:gd name="connsiteX118" fmla="*/ 2265706 w 4949918"/>
              <a:gd name="connsiteY118" fmla="*/ 952400 h 4287026"/>
              <a:gd name="connsiteX119" fmla="*/ 2179119 w 4949918"/>
              <a:gd name="connsiteY119" fmla="*/ 1010121 h 4287026"/>
              <a:gd name="connsiteX120" fmla="*/ 2135825 w 4949918"/>
              <a:gd name="connsiteY120" fmla="*/ 1038982 h 4287026"/>
              <a:gd name="connsiteX121" fmla="*/ 2092531 w 4949918"/>
              <a:gd name="connsiteY121" fmla="*/ 1053412 h 4287026"/>
              <a:gd name="connsiteX122" fmla="*/ 2005944 w 4949918"/>
              <a:gd name="connsiteY122" fmla="*/ 1111133 h 4287026"/>
              <a:gd name="connsiteX123" fmla="*/ 1919356 w 4949918"/>
              <a:gd name="connsiteY123" fmla="*/ 1139994 h 4287026"/>
              <a:gd name="connsiteX124" fmla="*/ 1775044 w 4949918"/>
              <a:gd name="connsiteY124" fmla="*/ 1125563 h 4287026"/>
              <a:gd name="connsiteX125" fmla="*/ 1731750 w 4949918"/>
              <a:gd name="connsiteY125" fmla="*/ 1111133 h 4287026"/>
              <a:gd name="connsiteX126" fmla="*/ 1659594 w 4949918"/>
              <a:gd name="connsiteY126" fmla="*/ 1096703 h 4287026"/>
              <a:gd name="connsiteX127" fmla="*/ 1573006 w 4949918"/>
              <a:gd name="connsiteY127" fmla="*/ 1067842 h 4287026"/>
              <a:gd name="connsiteX128" fmla="*/ 1529712 w 4949918"/>
              <a:gd name="connsiteY128" fmla="*/ 1053412 h 4287026"/>
              <a:gd name="connsiteX129" fmla="*/ 1486419 w 4949918"/>
              <a:gd name="connsiteY129" fmla="*/ 1038982 h 4287026"/>
              <a:gd name="connsiteX130" fmla="*/ 1443125 w 4949918"/>
              <a:gd name="connsiteY130" fmla="*/ 1010121 h 4287026"/>
              <a:gd name="connsiteX131" fmla="*/ 1356538 w 4949918"/>
              <a:gd name="connsiteY131" fmla="*/ 966830 h 4287026"/>
              <a:gd name="connsiteX132" fmla="*/ 1298813 w 4949918"/>
              <a:gd name="connsiteY132" fmla="*/ 894679 h 4287026"/>
              <a:gd name="connsiteX133" fmla="*/ 1269950 w 4949918"/>
              <a:gd name="connsiteY133" fmla="*/ 865818 h 4287026"/>
              <a:gd name="connsiteX134" fmla="*/ 1226656 w 4949918"/>
              <a:gd name="connsiteY134" fmla="*/ 779236 h 4287026"/>
              <a:gd name="connsiteX135" fmla="*/ 1197794 w 4949918"/>
              <a:gd name="connsiteY135" fmla="*/ 735945 h 4287026"/>
              <a:gd name="connsiteX136" fmla="*/ 1154500 w 4949918"/>
              <a:gd name="connsiteY136" fmla="*/ 663794 h 4287026"/>
              <a:gd name="connsiteX137" fmla="*/ 1096775 w 4949918"/>
              <a:gd name="connsiteY137" fmla="*/ 533921 h 4287026"/>
              <a:gd name="connsiteX138" fmla="*/ 1053481 w 4949918"/>
              <a:gd name="connsiteY138" fmla="*/ 447339 h 4287026"/>
              <a:gd name="connsiteX139" fmla="*/ 1039050 w 4949918"/>
              <a:gd name="connsiteY139" fmla="*/ 404048 h 4287026"/>
              <a:gd name="connsiteX140" fmla="*/ 981325 w 4949918"/>
              <a:gd name="connsiteY140" fmla="*/ 317467 h 4287026"/>
              <a:gd name="connsiteX141" fmla="*/ 938031 w 4949918"/>
              <a:gd name="connsiteY141" fmla="*/ 245315 h 4287026"/>
              <a:gd name="connsiteX142" fmla="*/ 909169 w 4949918"/>
              <a:gd name="connsiteY142" fmla="*/ 202024 h 4287026"/>
              <a:gd name="connsiteX143" fmla="*/ 880306 w 4949918"/>
              <a:gd name="connsiteY143" fmla="*/ 173164 h 4287026"/>
              <a:gd name="connsiteX144" fmla="*/ 851444 w 4949918"/>
              <a:gd name="connsiteY144" fmla="*/ 129873 h 4287026"/>
              <a:gd name="connsiteX145" fmla="*/ 822581 w 4949918"/>
              <a:gd name="connsiteY145" fmla="*/ 101012 h 4287026"/>
              <a:gd name="connsiteX146" fmla="*/ 764856 w 4949918"/>
              <a:gd name="connsiteY146" fmla="*/ 28861 h 4287026"/>
              <a:gd name="connsiteX147" fmla="*/ 663838 w 4949918"/>
              <a:gd name="connsiteY147" fmla="*/ 0 h 4287026"/>
              <a:gd name="connsiteX148" fmla="*/ 461800 w 4949918"/>
              <a:gd name="connsiteY148" fmla="*/ 14430 h 4287026"/>
              <a:gd name="connsiteX149" fmla="*/ 418506 w 4949918"/>
              <a:gd name="connsiteY149" fmla="*/ 28861 h 4287026"/>
              <a:gd name="connsiteX150" fmla="*/ 259763 w 4949918"/>
              <a:gd name="connsiteY150" fmla="*/ 72151 h 4287026"/>
              <a:gd name="connsiteX151" fmla="*/ 129881 w 4949918"/>
              <a:gd name="connsiteY151" fmla="*/ 144303 h 4287026"/>
              <a:gd name="connsiteX152" fmla="*/ 57725 w 4949918"/>
              <a:gd name="connsiteY152" fmla="*/ 216454 h 4287026"/>
              <a:gd name="connsiteX153" fmla="*/ 0 w 4949918"/>
              <a:gd name="connsiteY153" fmla="*/ 288606 h 4287026"/>
              <a:gd name="connsiteX154" fmla="*/ 14431 w 4949918"/>
              <a:gd name="connsiteY154" fmla="*/ 418479 h 4287026"/>
              <a:gd name="connsiteX155" fmla="*/ 72156 w 4949918"/>
              <a:gd name="connsiteY155" fmla="*/ 548351 h 4287026"/>
              <a:gd name="connsiteX156" fmla="*/ 101019 w 4949918"/>
              <a:gd name="connsiteY156" fmla="*/ 577212 h 4287026"/>
              <a:gd name="connsiteX157" fmla="*/ 144313 w 4949918"/>
              <a:gd name="connsiteY157" fmla="*/ 606073 h 4287026"/>
              <a:gd name="connsiteX158" fmla="*/ 173175 w 4949918"/>
              <a:gd name="connsiteY158" fmla="*/ 649363 h 4287026"/>
              <a:gd name="connsiteX159" fmla="*/ 259763 w 4949918"/>
              <a:gd name="connsiteY159" fmla="*/ 707085 h 4287026"/>
              <a:gd name="connsiteX160" fmla="*/ 303056 w 4949918"/>
              <a:gd name="connsiteY160" fmla="*/ 735945 h 4287026"/>
              <a:gd name="connsiteX161" fmla="*/ 375213 w 4949918"/>
              <a:gd name="connsiteY161" fmla="*/ 793666 h 4287026"/>
              <a:gd name="connsiteX162" fmla="*/ 418506 w 4949918"/>
              <a:gd name="connsiteY162" fmla="*/ 836957 h 4287026"/>
              <a:gd name="connsiteX163" fmla="*/ 461800 w 4949918"/>
              <a:gd name="connsiteY163" fmla="*/ 865818 h 4287026"/>
              <a:gd name="connsiteX164" fmla="*/ 562819 w 4949918"/>
              <a:gd name="connsiteY164" fmla="*/ 966830 h 4287026"/>
              <a:gd name="connsiteX165" fmla="*/ 606113 w 4949918"/>
              <a:gd name="connsiteY165" fmla="*/ 1010121 h 4287026"/>
              <a:gd name="connsiteX166" fmla="*/ 678269 w 4949918"/>
              <a:gd name="connsiteY166" fmla="*/ 1067842 h 4287026"/>
              <a:gd name="connsiteX167" fmla="*/ 707131 w 4949918"/>
              <a:gd name="connsiteY167" fmla="*/ 1111133 h 4287026"/>
              <a:gd name="connsiteX168" fmla="*/ 735994 w 4949918"/>
              <a:gd name="connsiteY168" fmla="*/ 1139994 h 4287026"/>
              <a:gd name="connsiteX169" fmla="*/ 793719 w 4949918"/>
              <a:gd name="connsiteY169" fmla="*/ 1212145 h 4287026"/>
              <a:gd name="connsiteX170" fmla="*/ 808150 w 4949918"/>
              <a:gd name="connsiteY170" fmla="*/ 1255436 h 4287026"/>
              <a:gd name="connsiteX171" fmla="*/ 837013 w 4949918"/>
              <a:gd name="connsiteY171" fmla="*/ 1284297 h 4287026"/>
              <a:gd name="connsiteX172" fmla="*/ 865875 w 4949918"/>
              <a:gd name="connsiteY172" fmla="*/ 1327588 h 4287026"/>
              <a:gd name="connsiteX173" fmla="*/ 909169 w 4949918"/>
              <a:gd name="connsiteY173" fmla="*/ 1414169 h 4287026"/>
              <a:gd name="connsiteX174" fmla="*/ 923600 w 4949918"/>
              <a:gd name="connsiteY174" fmla="*/ 1457460 h 4287026"/>
              <a:gd name="connsiteX175" fmla="*/ 952463 w 4949918"/>
              <a:gd name="connsiteY175" fmla="*/ 1486321 h 4287026"/>
              <a:gd name="connsiteX176" fmla="*/ 981325 w 4949918"/>
              <a:gd name="connsiteY176" fmla="*/ 1529612 h 4287026"/>
              <a:gd name="connsiteX177" fmla="*/ 1024619 w 4949918"/>
              <a:gd name="connsiteY177" fmla="*/ 1601763 h 4287026"/>
              <a:gd name="connsiteX178" fmla="*/ 1082344 w 4949918"/>
              <a:gd name="connsiteY178" fmla="*/ 1731636 h 4287026"/>
              <a:gd name="connsiteX179" fmla="*/ 1096775 w 4949918"/>
              <a:gd name="connsiteY179" fmla="*/ 1774927 h 4287026"/>
              <a:gd name="connsiteX180" fmla="*/ 1154500 w 4949918"/>
              <a:gd name="connsiteY180" fmla="*/ 1861509 h 4287026"/>
              <a:gd name="connsiteX181" fmla="*/ 1241088 w 4949918"/>
              <a:gd name="connsiteY181" fmla="*/ 1976951 h 4287026"/>
              <a:gd name="connsiteX182" fmla="*/ 1298813 w 4949918"/>
              <a:gd name="connsiteY182" fmla="*/ 2049103 h 4287026"/>
              <a:gd name="connsiteX183" fmla="*/ 1342106 w 4949918"/>
              <a:gd name="connsiteY183" fmla="*/ 2077963 h 4287026"/>
              <a:gd name="connsiteX184" fmla="*/ 1414262 w 4949918"/>
              <a:gd name="connsiteY184" fmla="*/ 2135684 h 4287026"/>
              <a:gd name="connsiteX185" fmla="*/ 1486419 w 4949918"/>
              <a:gd name="connsiteY185" fmla="*/ 2207836 h 4287026"/>
              <a:gd name="connsiteX186" fmla="*/ 1515281 w 4949918"/>
              <a:gd name="connsiteY186" fmla="*/ 2251127 h 4287026"/>
              <a:gd name="connsiteX187" fmla="*/ 1601869 w 4949918"/>
              <a:gd name="connsiteY187" fmla="*/ 2308848 h 4287026"/>
              <a:gd name="connsiteX188" fmla="*/ 1645162 w 4949918"/>
              <a:gd name="connsiteY188" fmla="*/ 2337709 h 4287026"/>
              <a:gd name="connsiteX189" fmla="*/ 1760612 w 4949918"/>
              <a:gd name="connsiteY189" fmla="*/ 2424290 h 4287026"/>
              <a:gd name="connsiteX190" fmla="*/ 1803906 w 4949918"/>
              <a:gd name="connsiteY190" fmla="*/ 2453151 h 4287026"/>
              <a:gd name="connsiteX191" fmla="*/ 1876062 w 4949918"/>
              <a:gd name="connsiteY191" fmla="*/ 2510872 h 4287026"/>
              <a:gd name="connsiteX192" fmla="*/ 1948219 w 4949918"/>
              <a:gd name="connsiteY192" fmla="*/ 2597454 h 4287026"/>
              <a:gd name="connsiteX193" fmla="*/ 2020375 w 4949918"/>
              <a:gd name="connsiteY193" fmla="*/ 2655175 h 4287026"/>
              <a:gd name="connsiteX194" fmla="*/ 2049237 w 4949918"/>
              <a:gd name="connsiteY194" fmla="*/ 2698466 h 4287026"/>
              <a:gd name="connsiteX195" fmla="*/ 2164687 w 4949918"/>
              <a:gd name="connsiteY195" fmla="*/ 2799478 h 4287026"/>
              <a:gd name="connsiteX196" fmla="*/ 2222412 w 4949918"/>
              <a:gd name="connsiteY196" fmla="*/ 2871630 h 4287026"/>
              <a:gd name="connsiteX197" fmla="*/ 2280137 w 4949918"/>
              <a:gd name="connsiteY197" fmla="*/ 2943781 h 4287026"/>
              <a:gd name="connsiteX198" fmla="*/ 2323431 w 4949918"/>
              <a:gd name="connsiteY198" fmla="*/ 2972642 h 4287026"/>
              <a:gd name="connsiteX199" fmla="*/ 2395587 w 4949918"/>
              <a:gd name="connsiteY199" fmla="*/ 3044793 h 4287026"/>
              <a:gd name="connsiteX200" fmla="*/ 2424450 w 4949918"/>
              <a:gd name="connsiteY200" fmla="*/ 3073654 h 4287026"/>
              <a:gd name="connsiteX201" fmla="*/ 2467744 w 4949918"/>
              <a:gd name="connsiteY201" fmla="*/ 3102514 h 4287026"/>
              <a:gd name="connsiteX202" fmla="*/ 2539900 w 4949918"/>
              <a:gd name="connsiteY202" fmla="*/ 3174666 h 4287026"/>
              <a:gd name="connsiteX203" fmla="*/ 2583194 w 4949918"/>
              <a:gd name="connsiteY203" fmla="*/ 3217957 h 4287026"/>
              <a:gd name="connsiteX204" fmla="*/ 2655350 w 4949918"/>
              <a:gd name="connsiteY204" fmla="*/ 3290108 h 4287026"/>
              <a:gd name="connsiteX205" fmla="*/ 2698644 w 4949918"/>
              <a:gd name="connsiteY205" fmla="*/ 3333399 h 4287026"/>
              <a:gd name="connsiteX206" fmla="*/ 2756369 w 4949918"/>
              <a:gd name="connsiteY206" fmla="*/ 3405551 h 4287026"/>
              <a:gd name="connsiteX207" fmla="*/ 2770800 w 4949918"/>
              <a:gd name="connsiteY207" fmla="*/ 3448842 h 4287026"/>
              <a:gd name="connsiteX208" fmla="*/ 2799662 w 4949918"/>
              <a:gd name="connsiteY208" fmla="*/ 3492133 h 4287026"/>
              <a:gd name="connsiteX209" fmla="*/ 2842956 w 4949918"/>
              <a:gd name="connsiteY209" fmla="*/ 3679726 h 4287026"/>
              <a:gd name="connsiteX210" fmla="*/ 2871819 w 4949918"/>
              <a:gd name="connsiteY210" fmla="*/ 3780739 h 4287026"/>
              <a:gd name="connsiteX211" fmla="*/ 2857387 w 4949918"/>
              <a:gd name="connsiteY211" fmla="*/ 4069345 h 4287026"/>
              <a:gd name="connsiteX212" fmla="*/ 2828525 w 4949918"/>
              <a:gd name="connsiteY212" fmla="*/ 4155926 h 4287026"/>
              <a:gd name="connsiteX213" fmla="*/ 2814094 w 4949918"/>
              <a:gd name="connsiteY213" fmla="*/ 4199217 h 4287026"/>
              <a:gd name="connsiteX214" fmla="*/ 2799662 w 4949918"/>
              <a:gd name="connsiteY214" fmla="*/ 4242508 h 4287026"/>
              <a:gd name="connsiteX215" fmla="*/ 2785231 w 4949918"/>
              <a:gd name="connsiteY215" fmla="*/ 4285799 h 4287026"/>
              <a:gd name="connsiteX216" fmla="*/ 2828525 w 4949918"/>
              <a:gd name="connsiteY216" fmla="*/ 4256938 h 428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4949918" h="4287026">
                <a:moveTo>
                  <a:pt x="3925300" y="3997193"/>
                </a:moveTo>
                <a:cubicBezTo>
                  <a:pt x="3901248" y="3977953"/>
                  <a:pt x="3873190" y="3962857"/>
                  <a:pt x="3853144" y="3939472"/>
                </a:cubicBezTo>
                <a:cubicBezTo>
                  <a:pt x="3843244" y="3927923"/>
                  <a:pt x="3845515" y="3909786"/>
                  <a:pt x="3838712" y="3896181"/>
                </a:cubicBezTo>
                <a:cubicBezTo>
                  <a:pt x="3830955" y="3880669"/>
                  <a:pt x="3819471" y="3867320"/>
                  <a:pt x="3809850" y="3852890"/>
                </a:cubicBezTo>
                <a:cubicBezTo>
                  <a:pt x="3819004" y="3678977"/>
                  <a:pt x="3805274" y="3606877"/>
                  <a:pt x="3853144" y="3463272"/>
                </a:cubicBezTo>
                <a:cubicBezTo>
                  <a:pt x="3886309" y="3363783"/>
                  <a:pt x="3860493" y="3398200"/>
                  <a:pt x="3910869" y="3347830"/>
                </a:cubicBezTo>
                <a:cubicBezTo>
                  <a:pt x="3963495" y="3189959"/>
                  <a:pt x="3879566" y="3429078"/>
                  <a:pt x="3954162" y="3261248"/>
                </a:cubicBezTo>
                <a:cubicBezTo>
                  <a:pt x="3966518" y="3233448"/>
                  <a:pt x="3973404" y="3203527"/>
                  <a:pt x="3983025" y="3174666"/>
                </a:cubicBezTo>
                <a:cubicBezTo>
                  <a:pt x="3988510" y="3158213"/>
                  <a:pt x="4004130" y="3146887"/>
                  <a:pt x="4011887" y="3131375"/>
                </a:cubicBezTo>
                <a:cubicBezTo>
                  <a:pt x="4018690" y="3117770"/>
                  <a:pt x="4018931" y="3101381"/>
                  <a:pt x="4026319" y="3088084"/>
                </a:cubicBezTo>
                <a:cubicBezTo>
                  <a:pt x="4043165" y="3057763"/>
                  <a:pt x="4064802" y="3030363"/>
                  <a:pt x="4084044" y="3001502"/>
                </a:cubicBezTo>
                <a:cubicBezTo>
                  <a:pt x="4093665" y="2987072"/>
                  <a:pt x="4107421" y="2974664"/>
                  <a:pt x="4112906" y="2958211"/>
                </a:cubicBezTo>
                <a:cubicBezTo>
                  <a:pt x="4117716" y="2943781"/>
                  <a:pt x="4119511" y="2927964"/>
                  <a:pt x="4127337" y="2914921"/>
                </a:cubicBezTo>
                <a:cubicBezTo>
                  <a:pt x="4134337" y="2903254"/>
                  <a:pt x="4147700" y="2896684"/>
                  <a:pt x="4156200" y="2886060"/>
                </a:cubicBezTo>
                <a:cubicBezTo>
                  <a:pt x="4167035" y="2872517"/>
                  <a:pt x="4174227" y="2856312"/>
                  <a:pt x="4185062" y="2842769"/>
                </a:cubicBezTo>
                <a:cubicBezTo>
                  <a:pt x="4193562" y="2832145"/>
                  <a:pt x="4205425" y="2824532"/>
                  <a:pt x="4213925" y="2813908"/>
                </a:cubicBezTo>
                <a:cubicBezTo>
                  <a:pt x="4224760" y="2800366"/>
                  <a:pt x="4230523" y="2782881"/>
                  <a:pt x="4242787" y="2770618"/>
                </a:cubicBezTo>
                <a:cubicBezTo>
                  <a:pt x="4299586" y="2713823"/>
                  <a:pt x="4272103" y="2770014"/>
                  <a:pt x="4314944" y="2712896"/>
                </a:cubicBezTo>
                <a:cubicBezTo>
                  <a:pt x="4335757" y="2685147"/>
                  <a:pt x="4348140" y="2650841"/>
                  <a:pt x="4372668" y="2626315"/>
                </a:cubicBezTo>
                <a:cubicBezTo>
                  <a:pt x="4382289" y="2616695"/>
                  <a:pt x="4393031" y="2608078"/>
                  <a:pt x="4401531" y="2597454"/>
                </a:cubicBezTo>
                <a:cubicBezTo>
                  <a:pt x="4434869" y="2555785"/>
                  <a:pt x="4420539" y="2556273"/>
                  <a:pt x="4459256" y="2525302"/>
                </a:cubicBezTo>
                <a:cubicBezTo>
                  <a:pt x="4472800" y="2514468"/>
                  <a:pt x="4488119" y="2506062"/>
                  <a:pt x="4502550" y="2496442"/>
                </a:cubicBezTo>
                <a:cubicBezTo>
                  <a:pt x="4512171" y="2482012"/>
                  <a:pt x="4518359" y="2464571"/>
                  <a:pt x="4531412" y="2453151"/>
                </a:cubicBezTo>
                <a:cubicBezTo>
                  <a:pt x="4557518" y="2430310"/>
                  <a:pt x="4589137" y="2414671"/>
                  <a:pt x="4618000" y="2395430"/>
                </a:cubicBezTo>
                <a:cubicBezTo>
                  <a:pt x="4673953" y="2358130"/>
                  <a:pt x="4644837" y="2372054"/>
                  <a:pt x="4704587" y="2352139"/>
                </a:cubicBezTo>
                <a:cubicBezTo>
                  <a:pt x="4714208" y="2342519"/>
                  <a:pt x="4722825" y="2331777"/>
                  <a:pt x="4733450" y="2323278"/>
                </a:cubicBezTo>
                <a:cubicBezTo>
                  <a:pt x="4775119" y="2289945"/>
                  <a:pt x="4774634" y="2304270"/>
                  <a:pt x="4805606" y="2265557"/>
                </a:cubicBezTo>
                <a:cubicBezTo>
                  <a:pt x="4816441" y="2252014"/>
                  <a:pt x="4823633" y="2235808"/>
                  <a:pt x="4834468" y="2222266"/>
                </a:cubicBezTo>
                <a:cubicBezTo>
                  <a:pt x="4842968" y="2211642"/>
                  <a:pt x="4854831" y="2204030"/>
                  <a:pt x="4863331" y="2193406"/>
                </a:cubicBezTo>
                <a:cubicBezTo>
                  <a:pt x="4874166" y="2179864"/>
                  <a:pt x="4881358" y="2163658"/>
                  <a:pt x="4892193" y="2150115"/>
                </a:cubicBezTo>
                <a:cubicBezTo>
                  <a:pt x="4974446" y="2047305"/>
                  <a:pt x="4861085" y="2211206"/>
                  <a:pt x="4949918" y="2077963"/>
                </a:cubicBezTo>
                <a:cubicBezTo>
                  <a:pt x="4943099" y="2050688"/>
                  <a:pt x="4936153" y="1995405"/>
                  <a:pt x="4906625" y="1976951"/>
                </a:cubicBezTo>
                <a:cubicBezTo>
                  <a:pt x="4880825" y="1960827"/>
                  <a:pt x="4820037" y="1948090"/>
                  <a:pt x="4820037" y="1948090"/>
                </a:cubicBezTo>
                <a:cubicBezTo>
                  <a:pt x="4776743" y="1952900"/>
                  <a:pt x="4732870" y="1953979"/>
                  <a:pt x="4690156" y="1962521"/>
                </a:cubicBezTo>
                <a:cubicBezTo>
                  <a:pt x="4660323" y="1968487"/>
                  <a:pt x="4603568" y="1991381"/>
                  <a:pt x="4603568" y="1991381"/>
                </a:cubicBezTo>
                <a:cubicBezTo>
                  <a:pt x="4579516" y="2015432"/>
                  <a:pt x="4559714" y="2044667"/>
                  <a:pt x="4531412" y="2063533"/>
                </a:cubicBezTo>
                <a:cubicBezTo>
                  <a:pt x="4516981" y="2073153"/>
                  <a:pt x="4501171" y="2080972"/>
                  <a:pt x="4488118" y="2092393"/>
                </a:cubicBezTo>
                <a:cubicBezTo>
                  <a:pt x="4462519" y="2114790"/>
                  <a:pt x="4440014" y="2140494"/>
                  <a:pt x="4415962" y="2164545"/>
                </a:cubicBezTo>
                <a:lnTo>
                  <a:pt x="4372668" y="2207836"/>
                </a:lnTo>
                <a:lnTo>
                  <a:pt x="4257219" y="2323278"/>
                </a:lnTo>
                <a:cubicBezTo>
                  <a:pt x="4247598" y="2332898"/>
                  <a:pt x="4239677" y="2344592"/>
                  <a:pt x="4228356" y="2352139"/>
                </a:cubicBezTo>
                <a:cubicBezTo>
                  <a:pt x="4182587" y="2382649"/>
                  <a:pt x="4146676" y="2402499"/>
                  <a:pt x="4112906" y="2453151"/>
                </a:cubicBezTo>
                <a:lnTo>
                  <a:pt x="4055181" y="2539733"/>
                </a:lnTo>
                <a:cubicBezTo>
                  <a:pt x="4050371" y="2554163"/>
                  <a:pt x="4048576" y="2569981"/>
                  <a:pt x="4040750" y="2583024"/>
                </a:cubicBezTo>
                <a:cubicBezTo>
                  <a:pt x="4033750" y="2594690"/>
                  <a:pt x="4020387" y="2601260"/>
                  <a:pt x="4011887" y="2611884"/>
                </a:cubicBezTo>
                <a:cubicBezTo>
                  <a:pt x="4001052" y="2625426"/>
                  <a:pt x="3990781" y="2639663"/>
                  <a:pt x="3983025" y="2655175"/>
                </a:cubicBezTo>
                <a:cubicBezTo>
                  <a:pt x="3976222" y="2668780"/>
                  <a:pt x="3977721" y="2686298"/>
                  <a:pt x="3968594" y="2698466"/>
                </a:cubicBezTo>
                <a:cubicBezTo>
                  <a:pt x="3901833" y="2787475"/>
                  <a:pt x="3915734" y="2749409"/>
                  <a:pt x="3853144" y="2799478"/>
                </a:cubicBezTo>
                <a:cubicBezTo>
                  <a:pt x="3796545" y="2844754"/>
                  <a:pt x="3856172" y="2817710"/>
                  <a:pt x="3780987" y="2842769"/>
                </a:cubicBezTo>
                <a:cubicBezTo>
                  <a:pt x="3766556" y="2852389"/>
                  <a:pt x="3753543" y="2864586"/>
                  <a:pt x="3737694" y="2871630"/>
                </a:cubicBezTo>
                <a:cubicBezTo>
                  <a:pt x="3709892" y="2883986"/>
                  <a:pt x="3651106" y="2900490"/>
                  <a:pt x="3651106" y="2900490"/>
                </a:cubicBezTo>
                <a:cubicBezTo>
                  <a:pt x="3530248" y="2860208"/>
                  <a:pt x="3717820" y="2919054"/>
                  <a:pt x="3449069" y="2871630"/>
                </a:cubicBezTo>
                <a:cubicBezTo>
                  <a:pt x="3419108" y="2866343"/>
                  <a:pt x="3391344" y="2852389"/>
                  <a:pt x="3362481" y="2842769"/>
                </a:cubicBezTo>
                <a:lnTo>
                  <a:pt x="3319187" y="2828339"/>
                </a:lnTo>
                <a:cubicBezTo>
                  <a:pt x="3185924" y="2739500"/>
                  <a:pt x="3349856" y="2852872"/>
                  <a:pt x="3247031" y="2770618"/>
                </a:cubicBezTo>
                <a:cubicBezTo>
                  <a:pt x="3233487" y="2759784"/>
                  <a:pt x="3218168" y="2751377"/>
                  <a:pt x="3203737" y="2741757"/>
                </a:cubicBezTo>
                <a:cubicBezTo>
                  <a:pt x="3194116" y="2727327"/>
                  <a:pt x="3185710" y="2712009"/>
                  <a:pt x="3174875" y="2698466"/>
                </a:cubicBezTo>
                <a:cubicBezTo>
                  <a:pt x="3166375" y="2687842"/>
                  <a:pt x="3154176" y="2680489"/>
                  <a:pt x="3146012" y="2669605"/>
                </a:cubicBezTo>
                <a:cubicBezTo>
                  <a:pt x="3125199" y="2641856"/>
                  <a:pt x="3088287" y="2583024"/>
                  <a:pt x="3088287" y="2583024"/>
                </a:cubicBezTo>
                <a:cubicBezTo>
                  <a:pt x="3052017" y="2474218"/>
                  <a:pt x="3100941" y="2608328"/>
                  <a:pt x="3044994" y="2496442"/>
                </a:cubicBezTo>
                <a:cubicBezTo>
                  <a:pt x="3038191" y="2482837"/>
                  <a:pt x="3037365" y="2466756"/>
                  <a:pt x="3030562" y="2453151"/>
                </a:cubicBezTo>
                <a:cubicBezTo>
                  <a:pt x="3000949" y="2393929"/>
                  <a:pt x="3008632" y="2425740"/>
                  <a:pt x="2972837" y="2380999"/>
                </a:cubicBezTo>
                <a:cubicBezTo>
                  <a:pt x="2900017" y="2289980"/>
                  <a:pt x="2984803" y="2378534"/>
                  <a:pt x="2915112" y="2308848"/>
                </a:cubicBezTo>
                <a:cubicBezTo>
                  <a:pt x="2878842" y="2200042"/>
                  <a:pt x="2927766" y="2334152"/>
                  <a:pt x="2871819" y="2222266"/>
                </a:cubicBezTo>
                <a:cubicBezTo>
                  <a:pt x="2836256" y="2151145"/>
                  <a:pt x="2883664" y="2204603"/>
                  <a:pt x="2828525" y="2135684"/>
                </a:cubicBezTo>
                <a:cubicBezTo>
                  <a:pt x="2820025" y="2125060"/>
                  <a:pt x="2808162" y="2117448"/>
                  <a:pt x="2799662" y="2106824"/>
                </a:cubicBezTo>
                <a:cubicBezTo>
                  <a:pt x="2788827" y="2093282"/>
                  <a:pt x="2781635" y="2077076"/>
                  <a:pt x="2770800" y="2063533"/>
                </a:cubicBezTo>
                <a:cubicBezTo>
                  <a:pt x="2762300" y="2052909"/>
                  <a:pt x="2750437" y="2045296"/>
                  <a:pt x="2741937" y="2034672"/>
                </a:cubicBezTo>
                <a:cubicBezTo>
                  <a:pt x="2669122" y="1943659"/>
                  <a:pt x="2753898" y="2032200"/>
                  <a:pt x="2684212" y="1962521"/>
                </a:cubicBezTo>
                <a:lnTo>
                  <a:pt x="2655350" y="1875939"/>
                </a:lnTo>
                <a:lnTo>
                  <a:pt x="2640919" y="1832648"/>
                </a:lnTo>
                <a:cubicBezTo>
                  <a:pt x="2642787" y="1813968"/>
                  <a:pt x="2649874" y="1636098"/>
                  <a:pt x="2684212" y="1601763"/>
                </a:cubicBezTo>
                <a:lnTo>
                  <a:pt x="2713075" y="1572903"/>
                </a:lnTo>
                <a:cubicBezTo>
                  <a:pt x="2753955" y="1450269"/>
                  <a:pt x="2696941" y="1599791"/>
                  <a:pt x="2756369" y="1500751"/>
                </a:cubicBezTo>
                <a:cubicBezTo>
                  <a:pt x="2764195" y="1487708"/>
                  <a:pt x="2762362" y="1470116"/>
                  <a:pt x="2770800" y="1457460"/>
                </a:cubicBezTo>
                <a:cubicBezTo>
                  <a:pt x="2782121" y="1440480"/>
                  <a:pt x="2801028" y="1429847"/>
                  <a:pt x="2814094" y="1414169"/>
                </a:cubicBezTo>
                <a:cubicBezTo>
                  <a:pt x="2825197" y="1400846"/>
                  <a:pt x="2832121" y="1384420"/>
                  <a:pt x="2842956" y="1370878"/>
                </a:cubicBezTo>
                <a:cubicBezTo>
                  <a:pt x="2851456" y="1360254"/>
                  <a:pt x="2863319" y="1352642"/>
                  <a:pt x="2871819" y="1342018"/>
                </a:cubicBezTo>
                <a:cubicBezTo>
                  <a:pt x="2882654" y="1328476"/>
                  <a:pt x="2889260" y="1311779"/>
                  <a:pt x="2900681" y="1298727"/>
                </a:cubicBezTo>
                <a:cubicBezTo>
                  <a:pt x="2923080" y="1273130"/>
                  <a:pt x="2948785" y="1250625"/>
                  <a:pt x="2972837" y="1226575"/>
                </a:cubicBezTo>
                <a:cubicBezTo>
                  <a:pt x="2982458" y="1216955"/>
                  <a:pt x="2994153" y="1209035"/>
                  <a:pt x="3001700" y="1197715"/>
                </a:cubicBezTo>
                <a:cubicBezTo>
                  <a:pt x="3090533" y="1064472"/>
                  <a:pt x="2977172" y="1228373"/>
                  <a:pt x="3059425" y="1125563"/>
                </a:cubicBezTo>
                <a:cubicBezTo>
                  <a:pt x="3070260" y="1112020"/>
                  <a:pt x="3077452" y="1095814"/>
                  <a:pt x="3088287" y="1082272"/>
                </a:cubicBezTo>
                <a:cubicBezTo>
                  <a:pt x="3096787" y="1071648"/>
                  <a:pt x="3108650" y="1064036"/>
                  <a:pt x="3117150" y="1053412"/>
                </a:cubicBezTo>
                <a:cubicBezTo>
                  <a:pt x="3127985" y="1039870"/>
                  <a:pt x="3133748" y="1022384"/>
                  <a:pt x="3146012" y="1010121"/>
                </a:cubicBezTo>
                <a:cubicBezTo>
                  <a:pt x="3221014" y="935124"/>
                  <a:pt x="3161049" y="1023795"/>
                  <a:pt x="3218169" y="952400"/>
                </a:cubicBezTo>
                <a:cubicBezTo>
                  <a:pt x="3229004" y="938858"/>
                  <a:pt x="3236196" y="922652"/>
                  <a:pt x="3247031" y="909109"/>
                </a:cubicBezTo>
                <a:cubicBezTo>
                  <a:pt x="3270532" y="879735"/>
                  <a:pt x="3287042" y="872816"/>
                  <a:pt x="3319187" y="851388"/>
                </a:cubicBezTo>
                <a:cubicBezTo>
                  <a:pt x="3384459" y="753486"/>
                  <a:pt x="3352384" y="789332"/>
                  <a:pt x="3405775" y="735945"/>
                </a:cubicBezTo>
                <a:cubicBezTo>
                  <a:pt x="3410585" y="721515"/>
                  <a:pt x="3412380" y="705697"/>
                  <a:pt x="3420206" y="692654"/>
                </a:cubicBezTo>
                <a:cubicBezTo>
                  <a:pt x="3427206" y="680988"/>
                  <a:pt x="3440569" y="674418"/>
                  <a:pt x="3449069" y="663794"/>
                </a:cubicBezTo>
                <a:cubicBezTo>
                  <a:pt x="3459904" y="650252"/>
                  <a:pt x="3467096" y="634046"/>
                  <a:pt x="3477931" y="620503"/>
                </a:cubicBezTo>
                <a:cubicBezTo>
                  <a:pt x="3486431" y="609879"/>
                  <a:pt x="3498294" y="602266"/>
                  <a:pt x="3506794" y="591642"/>
                </a:cubicBezTo>
                <a:cubicBezTo>
                  <a:pt x="3517629" y="578099"/>
                  <a:pt x="3524821" y="561893"/>
                  <a:pt x="3535656" y="548351"/>
                </a:cubicBezTo>
                <a:cubicBezTo>
                  <a:pt x="3544156" y="537727"/>
                  <a:pt x="3556019" y="530115"/>
                  <a:pt x="3564519" y="519491"/>
                </a:cubicBezTo>
                <a:cubicBezTo>
                  <a:pt x="3637344" y="428466"/>
                  <a:pt x="3552549" y="517029"/>
                  <a:pt x="3622244" y="447339"/>
                </a:cubicBezTo>
                <a:lnTo>
                  <a:pt x="3665537" y="317467"/>
                </a:lnTo>
                <a:lnTo>
                  <a:pt x="3679969" y="274176"/>
                </a:lnTo>
                <a:cubicBezTo>
                  <a:pt x="3675158" y="211645"/>
                  <a:pt x="3692060" y="143414"/>
                  <a:pt x="3665537" y="86582"/>
                </a:cubicBezTo>
                <a:cubicBezTo>
                  <a:pt x="3652671" y="59013"/>
                  <a:pt x="3578950" y="57721"/>
                  <a:pt x="3578950" y="57721"/>
                </a:cubicBezTo>
                <a:cubicBezTo>
                  <a:pt x="3375455" y="74677"/>
                  <a:pt x="3460729" y="53834"/>
                  <a:pt x="3319187" y="101012"/>
                </a:cubicBezTo>
                <a:lnTo>
                  <a:pt x="3275894" y="115442"/>
                </a:lnTo>
                <a:lnTo>
                  <a:pt x="3232600" y="129873"/>
                </a:lnTo>
                <a:cubicBezTo>
                  <a:pt x="3222979" y="139493"/>
                  <a:pt x="3214622" y="150570"/>
                  <a:pt x="3203737" y="158733"/>
                </a:cubicBezTo>
                <a:cubicBezTo>
                  <a:pt x="3175986" y="179545"/>
                  <a:pt x="3141679" y="191927"/>
                  <a:pt x="3117150" y="216454"/>
                </a:cubicBezTo>
                <a:cubicBezTo>
                  <a:pt x="3047465" y="286134"/>
                  <a:pt x="3136012" y="201367"/>
                  <a:pt x="3044994" y="274176"/>
                </a:cubicBezTo>
                <a:cubicBezTo>
                  <a:pt x="3034370" y="282675"/>
                  <a:pt x="3026755" y="294537"/>
                  <a:pt x="3016131" y="303036"/>
                </a:cubicBezTo>
                <a:cubicBezTo>
                  <a:pt x="3002587" y="313870"/>
                  <a:pt x="2985890" y="320476"/>
                  <a:pt x="2972837" y="331897"/>
                </a:cubicBezTo>
                <a:cubicBezTo>
                  <a:pt x="2947239" y="354294"/>
                  <a:pt x="2928982" y="385181"/>
                  <a:pt x="2900681" y="404048"/>
                </a:cubicBezTo>
                <a:cubicBezTo>
                  <a:pt x="2871819" y="423289"/>
                  <a:pt x="2838623" y="437243"/>
                  <a:pt x="2814094" y="461770"/>
                </a:cubicBezTo>
                <a:cubicBezTo>
                  <a:pt x="2804473" y="471390"/>
                  <a:pt x="2796116" y="482467"/>
                  <a:pt x="2785231" y="490630"/>
                </a:cubicBezTo>
                <a:cubicBezTo>
                  <a:pt x="2757480" y="511442"/>
                  <a:pt x="2723173" y="523824"/>
                  <a:pt x="2698644" y="548351"/>
                </a:cubicBezTo>
                <a:cubicBezTo>
                  <a:pt x="2674592" y="572402"/>
                  <a:pt x="2654789" y="601636"/>
                  <a:pt x="2626487" y="620503"/>
                </a:cubicBezTo>
                <a:cubicBezTo>
                  <a:pt x="2612056" y="630123"/>
                  <a:pt x="2596247" y="637943"/>
                  <a:pt x="2583194" y="649363"/>
                </a:cubicBezTo>
                <a:cubicBezTo>
                  <a:pt x="2557595" y="671761"/>
                  <a:pt x="2539339" y="702648"/>
                  <a:pt x="2511037" y="721515"/>
                </a:cubicBezTo>
                <a:cubicBezTo>
                  <a:pt x="2496606" y="731135"/>
                  <a:pt x="2480797" y="738956"/>
                  <a:pt x="2467744" y="750376"/>
                </a:cubicBezTo>
                <a:cubicBezTo>
                  <a:pt x="2442145" y="772773"/>
                  <a:pt x="2423888" y="803660"/>
                  <a:pt x="2395587" y="822527"/>
                </a:cubicBezTo>
                <a:cubicBezTo>
                  <a:pt x="2363446" y="843953"/>
                  <a:pt x="2346929" y="850877"/>
                  <a:pt x="2323431" y="880248"/>
                </a:cubicBezTo>
                <a:cubicBezTo>
                  <a:pt x="2295026" y="915751"/>
                  <a:pt x="2300553" y="926266"/>
                  <a:pt x="2265706" y="952400"/>
                </a:cubicBezTo>
                <a:cubicBezTo>
                  <a:pt x="2237955" y="973212"/>
                  <a:pt x="2207981" y="990881"/>
                  <a:pt x="2179119" y="1010121"/>
                </a:cubicBezTo>
                <a:cubicBezTo>
                  <a:pt x="2164688" y="1019741"/>
                  <a:pt x="2152279" y="1033498"/>
                  <a:pt x="2135825" y="1038982"/>
                </a:cubicBezTo>
                <a:cubicBezTo>
                  <a:pt x="2121394" y="1043792"/>
                  <a:pt x="2105829" y="1046025"/>
                  <a:pt x="2092531" y="1053412"/>
                </a:cubicBezTo>
                <a:cubicBezTo>
                  <a:pt x="2062208" y="1070257"/>
                  <a:pt x="2038852" y="1100164"/>
                  <a:pt x="2005944" y="1111133"/>
                </a:cubicBezTo>
                <a:lnTo>
                  <a:pt x="1919356" y="1139994"/>
                </a:lnTo>
                <a:cubicBezTo>
                  <a:pt x="1871252" y="1135184"/>
                  <a:pt x="1822826" y="1132914"/>
                  <a:pt x="1775044" y="1125563"/>
                </a:cubicBezTo>
                <a:cubicBezTo>
                  <a:pt x="1760009" y="1123250"/>
                  <a:pt x="1746508" y="1114822"/>
                  <a:pt x="1731750" y="1111133"/>
                </a:cubicBezTo>
                <a:cubicBezTo>
                  <a:pt x="1707954" y="1105185"/>
                  <a:pt x="1683258" y="1103156"/>
                  <a:pt x="1659594" y="1096703"/>
                </a:cubicBezTo>
                <a:cubicBezTo>
                  <a:pt x="1630242" y="1088698"/>
                  <a:pt x="1601869" y="1077462"/>
                  <a:pt x="1573006" y="1067842"/>
                </a:cubicBezTo>
                <a:lnTo>
                  <a:pt x="1529712" y="1053412"/>
                </a:lnTo>
                <a:lnTo>
                  <a:pt x="1486419" y="1038982"/>
                </a:lnTo>
                <a:cubicBezTo>
                  <a:pt x="1471988" y="1029362"/>
                  <a:pt x="1458638" y="1017877"/>
                  <a:pt x="1443125" y="1010121"/>
                </a:cubicBezTo>
                <a:cubicBezTo>
                  <a:pt x="1371992" y="974557"/>
                  <a:pt x="1425469" y="1021972"/>
                  <a:pt x="1356538" y="966830"/>
                </a:cubicBezTo>
                <a:cubicBezTo>
                  <a:pt x="1317820" y="935857"/>
                  <a:pt x="1332152" y="936350"/>
                  <a:pt x="1298813" y="894679"/>
                </a:cubicBezTo>
                <a:cubicBezTo>
                  <a:pt x="1290313" y="884055"/>
                  <a:pt x="1278450" y="876442"/>
                  <a:pt x="1269950" y="865818"/>
                </a:cubicBezTo>
                <a:cubicBezTo>
                  <a:pt x="1214810" y="796897"/>
                  <a:pt x="1262220" y="850359"/>
                  <a:pt x="1226656" y="779236"/>
                </a:cubicBezTo>
                <a:cubicBezTo>
                  <a:pt x="1218899" y="763724"/>
                  <a:pt x="1205550" y="751457"/>
                  <a:pt x="1197794" y="735945"/>
                </a:cubicBezTo>
                <a:cubicBezTo>
                  <a:pt x="1160328" y="661016"/>
                  <a:pt x="1210875" y="720163"/>
                  <a:pt x="1154500" y="663794"/>
                </a:cubicBezTo>
                <a:cubicBezTo>
                  <a:pt x="1120153" y="560759"/>
                  <a:pt x="1142514" y="602524"/>
                  <a:pt x="1096775" y="533921"/>
                </a:cubicBezTo>
                <a:cubicBezTo>
                  <a:pt x="1060503" y="425109"/>
                  <a:pt x="1109432" y="559233"/>
                  <a:pt x="1053481" y="447339"/>
                </a:cubicBezTo>
                <a:cubicBezTo>
                  <a:pt x="1046678" y="433734"/>
                  <a:pt x="1046437" y="417345"/>
                  <a:pt x="1039050" y="404048"/>
                </a:cubicBezTo>
                <a:cubicBezTo>
                  <a:pt x="1022204" y="373727"/>
                  <a:pt x="981325" y="317467"/>
                  <a:pt x="981325" y="317467"/>
                </a:cubicBezTo>
                <a:cubicBezTo>
                  <a:pt x="956264" y="242286"/>
                  <a:pt x="983310" y="301911"/>
                  <a:pt x="938031" y="245315"/>
                </a:cubicBezTo>
                <a:cubicBezTo>
                  <a:pt x="927196" y="231772"/>
                  <a:pt x="920004" y="215566"/>
                  <a:pt x="909169" y="202024"/>
                </a:cubicBezTo>
                <a:cubicBezTo>
                  <a:pt x="900669" y="191400"/>
                  <a:pt x="888806" y="183788"/>
                  <a:pt x="880306" y="173164"/>
                </a:cubicBezTo>
                <a:cubicBezTo>
                  <a:pt x="869471" y="159622"/>
                  <a:pt x="862279" y="143416"/>
                  <a:pt x="851444" y="129873"/>
                </a:cubicBezTo>
                <a:cubicBezTo>
                  <a:pt x="842944" y="119249"/>
                  <a:pt x="831081" y="111636"/>
                  <a:pt x="822581" y="101012"/>
                </a:cubicBezTo>
                <a:cubicBezTo>
                  <a:pt x="804426" y="78320"/>
                  <a:pt x="791663" y="44944"/>
                  <a:pt x="764856" y="28861"/>
                </a:cubicBezTo>
                <a:cubicBezTo>
                  <a:pt x="750064" y="19986"/>
                  <a:pt x="674626" y="2697"/>
                  <a:pt x="663838" y="0"/>
                </a:cubicBezTo>
                <a:cubicBezTo>
                  <a:pt x="596492" y="4810"/>
                  <a:pt x="528855" y="6542"/>
                  <a:pt x="461800" y="14430"/>
                </a:cubicBezTo>
                <a:cubicBezTo>
                  <a:pt x="446692" y="16207"/>
                  <a:pt x="433264" y="25172"/>
                  <a:pt x="418506" y="28861"/>
                </a:cubicBezTo>
                <a:cubicBezTo>
                  <a:pt x="255321" y="69655"/>
                  <a:pt x="445524" y="10235"/>
                  <a:pt x="259763" y="72151"/>
                </a:cubicBezTo>
                <a:cubicBezTo>
                  <a:pt x="205324" y="90296"/>
                  <a:pt x="179500" y="94688"/>
                  <a:pt x="129881" y="144303"/>
                </a:cubicBezTo>
                <a:cubicBezTo>
                  <a:pt x="105829" y="168353"/>
                  <a:pt x="76593" y="188153"/>
                  <a:pt x="57725" y="216454"/>
                </a:cubicBezTo>
                <a:cubicBezTo>
                  <a:pt x="21316" y="271065"/>
                  <a:pt x="41127" y="247482"/>
                  <a:pt x="0" y="288606"/>
                </a:cubicBezTo>
                <a:cubicBezTo>
                  <a:pt x="4810" y="331897"/>
                  <a:pt x="5888" y="375768"/>
                  <a:pt x="14431" y="418479"/>
                </a:cubicBezTo>
                <a:cubicBezTo>
                  <a:pt x="25110" y="471872"/>
                  <a:pt x="39912" y="508048"/>
                  <a:pt x="72156" y="548351"/>
                </a:cubicBezTo>
                <a:cubicBezTo>
                  <a:pt x="80656" y="558975"/>
                  <a:pt x="90394" y="568713"/>
                  <a:pt x="101019" y="577212"/>
                </a:cubicBezTo>
                <a:cubicBezTo>
                  <a:pt x="114563" y="588046"/>
                  <a:pt x="129882" y="596453"/>
                  <a:pt x="144313" y="606073"/>
                </a:cubicBezTo>
                <a:cubicBezTo>
                  <a:pt x="153934" y="620503"/>
                  <a:pt x="160123" y="637943"/>
                  <a:pt x="173175" y="649363"/>
                </a:cubicBezTo>
                <a:cubicBezTo>
                  <a:pt x="199281" y="672204"/>
                  <a:pt x="230900" y="687844"/>
                  <a:pt x="259763" y="707085"/>
                </a:cubicBezTo>
                <a:cubicBezTo>
                  <a:pt x="274194" y="716705"/>
                  <a:pt x="290792" y="723682"/>
                  <a:pt x="303056" y="735945"/>
                </a:cubicBezTo>
                <a:cubicBezTo>
                  <a:pt x="387032" y="819915"/>
                  <a:pt x="265977" y="702642"/>
                  <a:pt x="375213" y="793666"/>
                </a:cubicBezTo>
                <a:cubicBezTo>
                  <a:pt x="390891" y="806730"/>
                  <a:pt x="402828" y="823892"/>
                  <a:pt x="418506" y="836957"/>
                </a:cubicBezTo>
                <a:cubicBezTo>
                  <a:pt x="431830" y="848060"/>
                  <a:pt x="448747" y="854397"/>
                  <a:pt x="461800" y="865818"/>
                </a:cubicBezTo>
                <a:lnTo>
                  <a:pt x="562819" y="966830"/>
                </a:lnTo>
                <a:cubicBezTo>
                  <a:pt x="577250" y="981260"/>
                  <a:pt x="589132" y="998801"/>
                  <a:pt x="606113" y="1010121"/>
                </a:cubicBezTo>
                <a:cubicBezTo>
                  <a:pt x="638254" y="1031547"/>
                  <a:pt x="654771" y="1038471"/>
                  <a:pt x="678269" y="1067842"/>
                </a:cubicBezTo>
                <a:cubicBezTo>
                  <a:pt x="689104" y="1081384"/>
                  <a:pt x="696296" y="1097590"/>
                  <a:pt x="707131" y="1111133"/>
                </a:cubicBezTo>
                <a:cubicBezTo>
                  <a:pt x="715631" y="1121757"/>
                  <a:pt x="727494" y="1129370"/>
                  <a:pt x="735994" y="1139994"/>
                </a:cubicBezTo>
                <a:cubicBezTo>
                  <a:pt x="808809" y="1231007"/>
                  <a:pt x="724033" y="1142466"/>
                  <a:pt x="793719" y="1212145"/>
                </a:cubicBezTo>
                <a:cubicBezTo>
                  <a:pt x="798529" y="1226575"/>
                  <a:pt x="800324" y="1242393"/>
                  <a:pt x="808150" y="1255436"/>
                </a:cubicBezTo>
                <a:cubicBezTo>
                  <a:pt x="815150" y="1267103"/>
                  <a:pt x="828513" y="1273673"/>
                  <a:pt x="837013" y="1284297"/>
                </a:cubicBezTo>
                <a:cubicBezTo>
                  <a:pt x="847848" y="1297840"/>
                  <a:pt x="858118" y="1312076"/>
                  <a:pt x="865875" y="1327588"/>
                </a:cubicBezTo>
                <a:cubicBezTo>
                  <a:pt x="925618" y="1447068"/>
                  <a:pt x="826456" y="1290109"/>
                  <a:pt x="909169" y="1414169"/>
                </a:cubicBezTo>
                <a:cubicBezTo>
                  <a:pt x="913979" y="1428599"/>
                  <a:pt x="915774" y="1444417"/>
                  <a:pt x="923600" y="1457460"/>
                </a:cubicBezTo>
                <a:cubicBezTo>
                  <a:pt x="930600" y="1469127"/>
                  <a:pt x="943963" y="1475697"/>
                  <a:pt x="952463" y="1486321"/>
                </a:cubicBezTo>
                <a:cubicBezTo>
                  <a:pt x="963298" y="1499864"/>
                  <a:pt x="973569" y="1514100"/>
                  <a:pt x="981325" y="1529612"/>
                </a:cubicBezTo>
                <a:cubicBezTo>
                  <a:pt x="1018791" y="1604541"/>
                  <a:pt x="968244" y="1545394"/>
                  <a:pt x="1024619" y="1601763"/>
                </a:cubicBezTo>
                <a:cubicBezTo>
                  <a:pt x="1058966" y="1704798"/>
                  <a:pt x="1036605" y="1663033"/>
                  <a:pt x="1082344" y="1731636"/>
                </a:cubicBezTo>
                <a:cubicBezTo>
                  <a:pt x="1087154" y="1746066"/>
                  <a:pt x="1089388" y="1761630"/>
                  <a:pt x="1096775" y="1774927"/>
                </a:cubicBezTo>
                <a:cubicBezTo>
                  <a:pt x="1113621" y="1805248"/>
                  <a:pt x="1143531" y="1828602"/>
                  <a:pt x="1154500" y="1861509"/>
                </a:cubicBezTo>
                <a:cubicBezTo>
                  <a:pt x="1192048" y="1974148"/>
                  <a:pt x="1130535" y="1811129"/>
                  <a:pt x="1241088" y="1976951"/>
                </a:cubicBezTo>
                <a:cubicBezTo>
                  <a:pt x="1262520" y="2009097"/>
                  <a:pt x="1269436" y="2025603"/>
                  <a:pt x="1298813" y="2049103"/>
                </a:cubicBezTo>
                <a:cubicBezTo>
                  <a:pt x="1312356" y="2059937"/>
                  <a:pt x="1328563" y="2067129"/>
                  <a:pt x="1342106" y="2077963"/>
                </a:cubicBezTo>
                <a:cubicBezTo>
                  <a:pt x="1444922" y="2160210"/>
                  <a:pt x="1281012" y="2046857"/>
                  <a:pt x="1414262" y="2135684"/>
                </a:cubicBezTo>
                <a:cubicBezTo>
                  <a:pt x="1491232" y="2251129"/>
                  <a:pt x="1390208" y="2111630"/>
                  <a:pt x="1486419" y="2207836"/>
                </a:cubicBezTo>
                <a:cubicBezTo>
                  <a:pt x="1498683" y="2220099"/>
                  <a:pt x="1502228" y="2239707"/>
                  <a:pt x="1515281" y="2251127"/>
                </a:cubicBezTo>
                <a:cubicBezTo>
                  <a:pt x="1541387" y="2273968"/>
                  <a:pt x="1573006" y="2289607"/>
                  <a:pt x="1601869" y="2308848"/>
                </a:cubicBezTo>
                <a:cubicBezTo>
                  <a:pt x="1616300" y="2318468"/>
                  <a:pt x="1632898" y="2325446"/>
                  <a:pt x="1645162" y="2337709"/>
                </a:cubicBezTo>
                <a:cubicBezTo>
                  <a:pt x="1698554" y="2391096"/>
                  <a:pt x="1662704" y="2359022"/>
                  <a:pt x="1760612" y="2424290"/>
                </a:cubicBezTo>
                <a:cubicBezTo>
                  <a:pt x="1775043" y="2433910"/>
                  <a:pt x="1791642" y="2440887"/>
                  <a:pt x="1803906" y="2453151"/>
                </a:cubicBezTo>
                <a:cubicBezTo>
                  <a:pt x="1845033" y="2494275"/>
                  <a:pt x="1821448" y="2474465"/>
                  <a:pt x="1876062" y="2510872"/>
                </a:cubicBezTo>
                <a:cubicBezTo>
                  <a:pt x="1904443" y="2553440"/>
                  <a:pt x="1906550" y="2562732"/>
                  <a:pt x="1948219" y="2597454"/>
                </a:cubicBezTo>
                <a:cubicBezTo>
                  <a:pt x="1993216" y="2634949"/>
                  <a:pt x="1986791" y="2613199"/>
                  <a:pt x="2020375" y="2655175"/>
                </a:cubicBezTo>
                <a:cubicBezTo>
                  <a:pt x="2031210" y="2668717"/>
                  <a:pt x="2037816" y="2685414"/>
                  <a:pt x="2049237" y="2698466"/>
                </a:cubicBezTo>
                <a:cubicBezTo>
                  <a:pt x="2108331" y="2765998"/>
                  <a:pt x="2106006" y="2760360"/>
                  <a:pt x="2164687" y="2799478"/>
                </a:cubicBezTo>
                <a:cubicBezTo>
                  <a:pt x="2187578" y="2868142"/>
                  <a:pt x="2163072" y="2824161"/>
                  <a:pt x="2222412" y="2871630"/>
                </a:cubicBezTo>
                <a:cubicBezTo>
                  <a:pt x="2293826" y="2928758"/>
                  <a:pt x="2205120" y="2868768"/>
                  <a:pt x="2280137" y="2943781"/>
                </a:cubicBezTo>
                <a:cubicBezTo>
                  <a:pt x="2292401" y="2956045"/>
                  <a:pt x="2310378" y="2961221"/>
                  <a:pt x="2323431" y="2972642"/>
                </a:cubicBezTo>
                <a:cubicBezTo>
                  <a:pt x="2349029" y="2995039"/>
                  <a:pt x="2371535" y="3020743"/>
                  <a:pt x="2395587" y="3044793"/>
                </a:cubicBezTo>
                <a:cubicBezTo>
                  <a:pt x="2405208" y="3054413"/>
                  <a:pt x="2413129" y="3066107"/>
                  <a:pt x="2424450" y="3073654"/>
                </a:cubicBezTo>
                <a:cubicBezTo>
                  <a:pt x="2438881" y="3083274"/>
                  <a:pt x="2454691" y="3091093"/>
                  <a:pt x="2467744" y="3102514"/>
                </a:cubicBezTo>
                <a:cubicBezTo>
                  <a:pt x="2493343" y="3124911"/>
                  <a:pt x="2515848" y="3150615"/>
                  <a:pt x="2539900" y="3174666"/>
                </a:cubicBezTo>
                <a:lnTo>
                  <a:pt x="2583194" y="3217957"/>
                </a:lnTo>
                <a:lnTo>
                  <a:pt x="2655350" y="3290108"/>
                </a:lnTo>
                <a:cubicBezTo>
                  <a:pt x="2669781" y="3304538"/>
                  <a:pt x="2687323" y="3316419"/>
                  <a:pt x="2698644" y="3333399"/>
                </a:cubicBezTo>
                <a:cubicBezTo>
                  <a:pt x="2735053" y="3388010"/>
                  <a:pt x="2715242" y="3364427"/>
                  <a:pt x="2756369" y="3405551"/>
                </a:cubicBezTo>
                <a:cubicBezTo>
                  <a:pt x="2761179" y="3419981"/>
                  <a:pt x="2763997" y="3435237"/>
                  <a:pt x="2770800" y="3448842"/>
                </a:cubicBezTo>
                <a:cubicBezTo>
                  <a:pt x="2778556" y="3464354"/>
                  <a:pt x="2793735" y="3475834"/>
                  <a:pt x="2799662" y="3492133"/>
                </a:cubicBezTo>
                <a:cubicBezTo>
                  <a:pt x="2819873" y="3547708"/>
                  <a:pt x="2829774" y="3620411"/>
                  <a:pt x="2842956" y="3679726"/>
                </a:cubicBezTo>
                <a:cubicBezTo>
                  <a:pt x="2855038" y="3734091"/>
                  <a:pt x="2855746" y="3732526"/>
                  <a:pt x="2871819" y="3780739"/>
                </a:cubicBezTo>
                <a:cubicBezTo>
                  <a:pt x="2867008" y="3876941"/>
                  <a:pt x="2868429" y="3973658"/>
                  <a:pt x="2857387" y="4069345"/>
                </a:cubicBezTo>
                <a:cubicBezTo>
                  <a:pt x="2853900" y="4099566"/>
                  <a:pt x="2838146" y="4127066"/>
                  <a:pt x="2828525" y="4155926"/>
                </a:cubicBezTo>
                <a:lnTo>
                  <a:pt x="2814094" y="4199217"/>
                </a:lnTo>
                <a:lnTo>
                  <a:pt x="2799662" y="4242508"/>
                </a:lnTo>
                <a:cubicBezTo>
                  <a:pt x="2794852" y="4256938"/>
                  <a:pt x="2772574" y="4294236"/>
                  <a:pt x="2785231" y="4285799"/>
                </a:cubicBezTo>
                <a:lnTo>
                  <a:pt x="2828525" y="4256938"/>
                </a:lnTo>
              </a:path>
            </a:pathLst>
          </a:custGeom>
          <a:solidFill>
            <a:srgbClr val="C99639"/>
          </a:solidFill>
          <a:ln>
            <a:solidFill>
              <a:srgbClr val="C99639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4" name="TextBox 13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nodes that have no children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“Leaves”</a:t>
            </a:r>
            <a:endParaRPr kumimoji="1"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9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2175" y="546334"/>
            <a:ext cx="1625600" cy="162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62" y="4453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87" y="2226582"/>
            <a:ext cx="1625600" cy="1625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803906" y="1803787"/>
            <a:ext cx="4949918" cy="4287026"/>
          </a:xfrm>
          <a:custGeom>
            <a:avLst/>
            <a:gdLst>
              <a:gd name="connsiteX0" fmla="*/ 3925300 w 4949918"/>
              <a:gd name="connsiteY0" fmla="*/ 3997193 h 4287026"/>
              <a:gd name="connsiteX1" fmla="*/ 3853144 w 4949918"/>
              <a:gd name="connsiteY1" fmla="*/ 3939472 h 4287026"/>
              <a:gd name="connsiteX2" fmla="*/ 3838712 w 4949918"/>
              <a:gd name="connsiteY2" fmla="*/ 3896181 h 4287026"/>
              <a:gd name="connsiteX3" fmla="*/ 3809850 w 4949918"/>
              <a:gd name="connsiteY3" fmla="*/ 3852890 h 4287026"/>
              <a:gd name="connsiteX4" fmla="*/ 3853144 w 4949918"/>
              <a:gd name="connsiteY4" fmla="*/ 3463272 h 4287026"/>
              <a:gd name="connsiteX5" fmla="*/ 3910869 w 4949918"/>
              <a:gd name="connsiteY5" fmla="*/ 3347830 h 4287026"/>
              <a:gd name="connsiteX6" fmla="*/ 3954162 w 4949918"/>
              <a:gd name="connsiteY6" fmla="*/ 3261248 h 4287026"/>
              <a:gd name="connsiteX7" fmla="*/ 3983025 w 4949918"/>
              <a:gd name="connsiteY7" fmla="*/ 3174666 h 4287026"/>
              <a:gd name="connsiteX8" fmla="*/ 4011887 w 4949918"/>
              <a:gd name="connsiteY8" fmla="*/ 3131375 h 4287026"/>
              <a:gd name="connsiteX9" fmla="*/ 4026319 w 4949918"/>
              <a:gd name="connsiteY9" fmla="*/ 3088084 h 4287026"/>
              <a:gd name="connsiteX10" fmla="*/ 4084044 w 4949918"/>
              <a:gd name="connsiteY10" fmla="*/ 3001502 h 4287026"/>
              <a:gd name="connsiteX11" fmla="*/ 4112906 w 4949918"/>
              <a:gd name="connsiteY11" fmla="*/ 2958211 h 4287026"/>
              <a:gd name="connsiteX12" fmla="*/ 4127337 w 4949918"/>
              <a:gd name="connsiteY12" fmla="*/ 2914921 h 4287026"/>
              <a:gd name="connsiteX13" fmla="*/ 4156200 w 4949918"/>
              <a:gd name="connsiteY13" fmla="*/ 2886060 h 4287026"/>
              <a:gd name="connsiteX14" fmla="*/ 4185062 w 4949918"/>
              <a:gd name="connsiteY14" fmla="*/ 2842769 h 4287026"/>
              <a:gd name="connsiteX15" fmla="*/ 4213925 w 4949918"/>
              <a:gd name="connsiteY15" fmla="*/ 2813908 h 4287026"/>
              <a:gd name="connsiteX16" fmla="*/ 4242787 w 4949918"/>
              <a:gd name="connsiteY16" fmla="*/ 2770618 h 4287026"/>
              <a:gd name="connsiteX17" fmla="*/ 4314944 w 4949918"/>
              <a:gd name="connsiteY17" fmla="*/ 2712896 h 4287026"/>
              <a:gd name="connsiteX18" fmla="*/ 4372668 w 4949918"/>
              <a:gd name="connsiteY18" fmla="*/ 2626315 h 4287026"/>
              <a:gd name="connsiteX19" fmla="*/ 4401531 w 4949918"/>
              <a:gd name="connsiteY19" fmla="*/ 2597454 h 4287026"/>
              <a:gd name="connsiteX20" fmla="*/ 4459256 w 4949918"/>
              <a:gd name="connsiteY20" fmla="*/ 2525302 h 4287026"/>
              <a:gd name="connsiteX21" fmla="*/ 4502550 w 4949918"/>
              <a:gd name="connsiteY21" fmla="*/ 2496442 h 4287026"/>
              <a:gd name="connsiteX22" fmla="*/ 4531412 w 4949918"/>
              <a:gd name="connsiteY22" fmla="*/ 2453151 h 4287026"/>
              <a:gd name="connsiteX23" fmla="*/ 4618000 w 4949918"/>
              <a:gd name="connsiteY23" fmla="*/ 2395430 h 4287026"/>
              <a:gd name="connsiteX24" fmla="*/ 4704587 w 4949918"/>
              <a:gd name="connsiteY24" fmla="*/ 2352139 h 4287026"/>
              <a:gd name="connsiteX25" fmla="*/ 4733450 w 4949918"/>
              <a:gd name="connsiteY25" fmla="*/ 2323278 h 4287026"/>
              <a:gd name="connsiteX26" fmla="*/ 4805606 w 4949918"/>
              <a:gd name="connsiteY26" fmla="*/ 2265557 h 4287026"/>
              <a:gd name="connsiteX27" fmla="*/ 4834468 w 4949918"/>
              <a:gd name="connsiteY27" fmla="*/ 2222266 h 4287026"/>
              <a:gd name="connsiteX28" fmla="*/ 4863331 w 4949918"/>
              <a:gd name="connsiteY28" fmla="*/ 2193406 h 4287026"/>
              <a:gd name="connsiteX29" fmla="*/ 4892193 w 4949918"/>
              <a:gd name="connsiteY29" fmla="*/ 2150115 h 4287026"/>
              <a:gd name="connsiteX30" fmla="*/ 4949918 w 4949918"/>
              <a:gd name="connsiteY30" fmla="*/ 2077963 h 4287026"/>
              <a:gd name="connsiteX31" fmla="*/ 4906625 w 4949918"/>
              <a:gd name="connsiteY31" fmla="*/ 1976951 h 4287026"/>
              <a:gd name="connsiteX32" fmla="*/ 4820037 w 4949918"/>
              <a:gd name="connsiteY32" fmla="*/ 1948090 h 4287026"/>
              <a:gd name="connsiteX33" fmla="*/ 4690156 w 4949918"/>
              <a:gd name="connsiteY33" fmla="*/ 1962521 h 4287026"/>
              <a:gd name="connsiteX34" fmla="*/ 4603568 w 4949918"/>
              <a:gd name="connsiteY34" fmla="*/ 1991381 h 4287026"/>
              <a:gd name="connsiteX35" fmla="*/ 4531412 w 4949918"/>
              <a:gd name="connsiteY35" fmla="*/ 2063533 h 4287026"/>
              <a:gd name="connsiteX36" fmla="*/ 4488118 w 4949918"/>
              <a:gd name="connsiteY36" fmla="*/ 2092393 h 4287026"/>
              <a:gd name="connsiteX37" fmla="*/ 4415962 w 4949918"/>
              <a:gd name="connsiteY37" fmla="*/ 2164545 h 4287026"/>
              <a:gd name="connsiteX38" fmla="*/ 4372668 w 4949918"/>
              <a:gd name="connsiteY38" fmla="*/ 2207836 h 4287026"/>
              <a:gd name="connsiteX39" fmla="*/ 4257219 w 4949918"/>
              <a:gd name="connsiteY39" fmla="*/ 2323278 h 4287026"/>
              <a:gd name="connsiteX40" fmla="*/ 4228356 w 4949918"/>
              <a:gd name="connsiteY40" fmla="*/ 2352139 h 4287026"/>
              <a:gd name="connsiteX41" fmla="*/ 4112906 w 4949918"/>
              <a:gd name="connsiteY41" fmla="*/ 2453151 h 4287026"/>
              <a:gd name="connsiteX42" fmla="*/ 4055181 w 4949918"/>
              <a:gd name="connsiteY42" fmla="*/ 2539733 h 4287026"/>
              <a:gd name="connsiteX43" fmla="*/ 4040750 w 4949918"/>
              <a:gd name="connsiteY43" fmla="*/ 2583024 h 4287026"/>
              <a:gd name="connsiteX44" fmla="*/ 4011887 w 4949918"/>
              <a:gd name="connsiteY44" fmla="*/ 2611884 h 4287026"/>
              <a:gd name="connsiteX45" fmla="*/ 3983025 w 4949918"/>
              <a:gd name="connsiteY45" fmla="*/ 2655175 h 4287026"/>
              <a:gd name="connsiteX46" fmla="*/ 3968594 w 4949918"/>
              <a:gd name="connsiteY46" fmla="*/ 2698466 h 4287026"/>
              <a:gd name="connsiteX47" fmla="*/ 3853144 w 4949918"/>
              <a:gd name="connsiteY47" fmla="*/ 2799478 h 4287026"/>
              <a:gd name="connsiteX48" fmla="*/ 3780987 w 4949918"/>
              <a:gd name="connsiteY48" fmla="*/ 2842769 h 4287026"/>
              <a:gd name="connsiteX49" fmla="*/ 3737694 w 4949918"/>
              <a:gd name="connsiteY49" fmla="*/ 2871630 h 4287026"/>
              <a:gd name="connsiteX50" fmla="*/ 3651106 w 4949918"/>
              <a:gd name="connsiteY50" fmla="*/ 2900490 h 4287026"/>
              <a:gd name="connsiteX51" fmla="*/ 3449069 w 4949918"/>
              <a:gd name="connsiteY51" fmla="*/ 2871630 h 4287026"/>
              <a:gd name="connsiteX52" fmla="*/ 3362481 w 4949918"/>
              <a:gd name="connsiteY52" fmla="*/ 2842769 h 4287026"/>
              <a:gd name="connsiteX53" fmla="*/ 3319187 w 4949918"/>
              <a:gd name="connsiteY53" fmla="*/ 2828339 h 4287026"/>
              <a:gd name="connsiteX54" fmla="*/ 3247031 w 4949918"/>
              <a:gd name="connsiteY54" fmla="*/ 2770618 h 4287026"/>
              <a:gd name="connsiteX55" fmla="*/ 3203737 w 4949918"/>
              <a:gd name="connsiteY55" fmla="*/ 2741757 h 4287026"/>
              <a:gd name="connsiteX56" fmla="*/ 3174875 w 4949918"/>
              <a:gd name="connsiteY56" fmla="*/ 2698466 h 4287026"/>
              <a:gd name="connsiteX57" fmla="*/ 3146012 w 4949918"/>
              <a:gd name="connsiteY57" fmla="*/ 2669605 h 4287026"/>
              <a:gd name="connsiteX58" fmla="*/ 3088287 w 4949918"/>
              <a:gd name="connsiteY58" fmla="*/ 2583024 h 4287026"/>
              <a:gd name="connsiteX59" fmla="*/ 3044994 w 4949918"/>
              <a:gd name="connsiteY59" fmla="*/ 2496442 h 4287026"/>
              <a:gd name="connsiteX60" fmla="*/ 3030562 w 4949918"/>
              <a:gd name="connsiteY60" fmla="*/ 2453151 h 4287026"/>
              <a:gd name="connsiteX61" fmla="*/ 2972837 w 4949918"/>
              <a:gd name="connsiteY61" fmla="*/ 2380999 h 4287026"/>
              <a:gd name="connsiteX62" fmla="*/ 2915112 w 4949918"/>
              <a:gd name="connsiteY62" fmla="*/ 2308848 h 4287026"/>
              <a:gd name="connsiteX63" fmla="*/ 2871819 w 4949918"/>
              <a:gd name="connsiteY63" fmla="*/ 2222266 h 4287026"/>
              <a:gd name="connsiteX64" fmla="*/ 2828525 w 4949918"/>
              <a:gd name="connsiteY64" fmla="*/ 2135684 h 4287026"/>
              <a:gd name="connsiteX65" fmla="*/ 2799662 w 4949918"/>
              <a:gd name="connsiteY65" fmla="*/ 2106824 h 4287026"/>
              <a:gd name="connsiteX66" fmla="*/ 2770800 w 4949918"/>
              <a:gd name="connsiteY66" fmla="*/ 2063533 h 4287026"/>
              <a:gd name="connsiteX67" fmla="*/ 2741937 w 4949918"/>
              <a:gd name="connsiteY67" fmla="*/ 2034672 h 4287026"/>
              <a:gd name="connsiteX68" fmla="*/ 2684212 w 4949918"/>
              <a:gd name="connsiteY68" fmla="*/ 1962521 h 4287026"/>
              <a:gd name="connsiteX69" fmla="*/ 2655350 w 4949918"/>
              <a:gd name="connsiteY69" fmla="*/ 1875939 h 4287026"/>
              <a:gd name="connsiteX70" fmla="*/ 2640919 w 4949918"/>
              <a:gd name="connsiteY70" fmla="*/ 1832648 h 4287026"/>
              <a:gd name="connsiteX71" fmla="*/ 2684212 w 4949918"/>
              <a:gd name="connsiteY71" fmla="*/ 1601763 h 4287026"/>
              <a:gd name="connsiteX72" fmla="*/ 2713075 w 4949918"/>
              <a:gd name="connsiteY72" fmla="*/ 1572903 h 4287026"/>
              <a:gd name="connsiteX73" fmla="*/ 2756369 w 4949918"/>
              <a:gd name="connsiteY73" fmla="*/ 1500751 h 4287026"/>
              <a:gd name="connsiteX74" fmla="*/ 2770800 w 4949918"/>
              <a:gd name="connsiteY74" fmla="*/ 1457460 h 4287026"/>
              <a:gd name="connsiteX75" fmla="*/ 2814094 w 4949918"/>
              <a:gd name="connsiteY75" fmla="*/ 1414169 h 4287026"/>
              <a:gd name="connsiteX76" fmla="*/ 2842956 w 4949918"/>
              <a:gd name="connsiteY76" fmla="*/ 1370878 h 4287026"/>
              <a:gd name="connsiteX77" fmla="*/ 2871819 w 4949918"/>
              <a:gd name="connsiteY77" fmla="*/ 1342018 h 4287026"/>
              <a:gd name="connsiteX78" fmla="*/ 2900681 w 4949918"/>
              <a:gd name="connsiteY78" fmla="*/ 1298727 h 4287026"/>
              <a:gd name="connsiteX79" fmla="*/ 2972837 w 4949918"/>
              <a:gd name="connsiteY79" fmla="*/ 1226575 h 4287026"/>
              <a:gd name="connsiteX80" fmla="*/ 3001700 w 4949918"/>
              <a:gd name="connsiteY80" fmla="*/ 1197715 h 4287026"/>
              <a:gd name="connsiteX81" fmla="*/ 3059425 w 4949918"/>
              <a:gd name="connsiteY81" fmla="*/ 1125563 h 4287026"/>
              <a:gd name="connsiteX82" fmla="*/ 3088287 w 4949918"/>
              <a:gd name="connsiteY82" fmla="*/ 1082272 h 4287026"/>
              <a:gd name="connsiteX83" fmla="*/ 3117150 w 4949918"/>
              <a:gd name="connsiteY83" fmla="*/ 1053412 h 4287026"/>
              <a:gd name="connsiteX84" fmla="*/ 3146012 w 4949918"/>
              <a:gd name="connsiteY84" fmla="*/ 1010121 h 4287026"/>
              <a:gd name="connsiteX85" fmla="*/ 3218169 w 4949918"/>
              <a:gd name="connsiteY85" fmla="*/ 952400 h 4287026"/>
              <a:gd name="connsiteX86" fmla="*/ 3247031 w 4949918"/>
              <a:gd name="connsiteY86" fmla="*/ 909109 h 4287026"/>
              <a:gd name="connsiteX87" fmla="*/ 3319187 w 4949918"/>
              <a:gd name="connsiteY87" fmla="*/ 851388 h 4287026"/>
              <a:gd name="connsiteX88" fmla="*/ 3405775 w 4949918"/>
              <a:gd name="connsiteY88" fmla="*/ 735945 h 4287026"/>
              <a:gd name="connsiteX89" fmla="*/ 3420206 w 4949918"/>
              <a:gd name="connsiteY89" fmla="*/ 692654 h 4287026"/>
              <a:gd name="connsiteX90" fmla="*/ 3449069 w 4949918"/>
              <a:gd name="connsiteY90" fmla="*/ 663794 h 4287026"/>
              <a:gd name="connsiteX91" fmla="*/ 3477931 w 4949918"/>
              <a:gd name="connsiteY91" fmla="*/ 620503 h 4287026"/>
              <a:gd name="connsiteX92" fmla="*/ 3506794 w 4949918"/>
              <a:gd name="connsiteY92" fmla="*/ 591642 h 4287026"/>
              <a:gd name="connsiteX93" fmla="*/ 3535656 w 4949918"/>
              <a:gd name="connsiteY93" fmla="*/ 548351 h 4287026"/>
              <a:gd name="connsiteX94" fmla="*/ 3564519 w 4949918"/>
              <a:gd name="connsiteY94" fmla="*/ 519491 h 4287026"/>
              <a:gd name="connsiteX95" fmla="*/ 3622244 w 4949918"/>
              <a:gd name="connsiteY95" fmla="*/ 447339 h 4287026"/>
              <a:gd name="connsiteX96" fmla="*/ 3665537 w 4949918"/>
              <a:gd name="connsiteY96" fmla="*/ 317467 h 4287026"/>
              <a:gd name="connsiteX97" fmla="*/ 3679969 w 4949918"/>
              <a:gd name="connsiteY97" fmla="*/ 274176 h 4287026"/>
              <a:gd name="connsiteX98" fmla="*/ 3665537 w 4949918"/>
              <a:gd name="connsiteY98" fmla="*/ 86582 h 4287026"/>
              <a:gd name="connsiteX99" fmla="*/ 3578950 w 4949918"/>
              <a:gd name="connsiteY99" fmla="*/ 57721 h 4287026"/>
              <a:gd name="connsiteX100" fmla="*/ 3319187 w 4949918"/>
              <a:gd name="connsiteY100" fmla="*/ 101012 h 4287026"/>
              <a:gd name="connsiteX101" fmla="*/ 3275894 w 4949918"/>
              <a:gd name="connsiteY101" fmla="*/ 115442 h 4287026"/>
              <a:gd name="connsiteX102" fmla="*/ 3232600 w 4949918"/>
              <a:gd name="connsiteY102" fmla="*/ 129873 h 4287026"/>
              <a:gd name="connsiteX103" fmla="*/ 3203737 w 4949918"/>
              <a:gd name="connsiteY103" fmla="*/ 158733 h 4287026"/>
              <a:gd name="connsiteX104" fmla="*/ 3117150 w 4949918"/>
              <a:gd name="connsiteY104" fmla="*/ 216454 h 4287026"/>
              <a:gd name="connsiteX105" fmla="*/ 3044994 w 4949918"/>
              <a:gd name="connsiteY105" fmla="*/ 274176 h 4287026"/>
              <a:gd name="connsiteX106" fmla="*/ 3016131 w 4949918"/>
              <a:gd name="connsiteY106" fmla="*/ 303036 h 4287026"/>
              <a:gd name="connsiteX107" fmla="*/ 2972837 w 4949918"/>
              <a:gd name="connsiteY107" fmla="*/ 331897 h 4287026"/>
              <a:gd name="connsiteX108" fmla="*/ 2900681 w 4949918"/>
              <a:gd name="connsiteY108" fmla="*/ 404048 h 4287026"/>
              <a:gd name="connsiteX109" fmla="*/ 2814094 w 4949918"/>
              <a:gd name="connsiteY109" fmla="*/ 461770 h 4287026"/>
              <a:gd name="connsiteX110" fmla="*/ 2785231 w 4949918"/>
              <a:gd name="connsiteY110" fmla="*/ 490630 h 4287026"/>
              <a:gd name="connsiteX111" fmla="*/ 2698644 w 4949918"/>
              <a:gd name="connsiteY111" fmla="*/ 548351 h 4287026"/>
              <a:gd name="connsiteX112" fmla="*/ 2626487 w 4949918"/>
              <a:gd name="connsiteY112" fmla="*/ 620503 h 4287026"/>
              <a:gd name="connsiteX113" fmla="*/ 2583194 w 4949918"/>
              <a:gd name="connsiteY113" fmla="*/ 649363 h 4287026"/>
              <a:gd name="connsiteX114" fmla="*/ 2511037 w 4949918"/>
              <a:gd name="connsiteY114" fmla="*/ 721515 h 4287026"/>
              <a:gd name="connsiteX115" fmla="*/ 2467744 w 4949918"/>
              <a:gd name="connsiteY115" fmla="*/ 750376 h 4287026"/>
              <a:gd name="connsiteX116" fmla="*/ 2395587 w 4949918"/>
              <a:gd name="connsiteY116" fmla="*/ 822527 h 4287026"/>
              <a:gd name="connsiteX117" fmla="*/ 2323431 w 4949918"/>
              <a:gd name="connsiteY117" fmla="*/ 880248 h 4287026"/>
              <a:gd name="connsiteX118" fmla="*/ 2265706 w 4949918"/>
              <a:gd name="connsiteY118" fmla="*/ 952400 h 4287026"/>
              <a:gd name="connsiteX119" fmla="*/ 2179119 w 4949918"/>
              <a:gd name="connsiteY119" fmla="*/ 1010121 h 4287026"/>
              <a:gd name="connsiteX120" fmla="*/ 2135825 w 4949918"/>
              <a:gd name="connsiteY120" fmla="*/ 1038982 h 4287026"/>
              <a:gd name="connsiteX121" fmla="*/ 2092531 w 4949918"/>
              <a:gd name="connsiteY121" fmla="*/ 1053412 h 4287026"/>
              <a:gd name="connsiteX122" fmla="*/ 2005944 w 4949918"/>
              <a:gd name="connsiteY122" fmla="*/ 1111133 h 4287026"/>
              <a:gd name="connsiteX123" fmla="*/ 1919356 w 4949918"/>
              <a:gd name="connsiteY123" fmla="*/ 1139994 h 4287026"/>
              <a:gd name="connsiteX124" fmla="*/ 1775044 w 4949918"/>
              <a:gd name="connsiteY124" fmla="*/ 1125563 h 4287026"/>
              <a:gd name="connsiteX125" fmla="*/ 1731750 w 4949918"/>
              <a:gd name="connsiteY125" fmla="*/ 1111133 h 4287026"/>
              <a:gd name="connsiteX126" fmla="*/ 1659594 w 4949918"/>
              <a:gd name="connsiteY126" fmla="*/ 1096703 h 4287026"/>
              <a:gd name="connsiteX127" fmla="*/ 1573006 w 4949918"/>
              <a:gd name="connsiteY127" fmla="*/ 1067842 h 4287026"/>
              <a:gd name="connsiteX128" fmla="*/ 1529712 w 4949918"/>
              <a:gd name="connsiteY128" fmla="*/ 1053412 h 4287026"/>
              <a:gd name="connsiteX129" fmla="*/ 1486419 w 4949918"/>
              <a:gd name="connsiteY129" fmla="*/ 1038982 h 4287026"/>
              <a:gd name="connsiteX130" fmla="*/ 1443125 w 4949918"/>
              <a:gd name="connsiteY130" fmla="*/ 1010121 h 4287026"/>
              <a:gd name="connsiteX131" fmla="*/ 1356538 w 4949918"/>
              <a:gd name="connsiteY131" fmla="*/ 966830 h 4287026"/>
              <a:gd name="connsiteX132" fmla="*/ 1298813 w 4949918"/>
              <a:gd name="connsiteY132" fmla="*/ 894679 h 4287026"/>
              <a:gd name="connsiteX133" fmla="*/ 1269950 w 4949918"/>
              <a:gd name="connsiteY133" fmla="*/ 865818 h 4287026"/>
              <a:gd name="connsiteX134" fmla="*/ 1226656 w 4949918"/>
              <a:gd name="connsiteY134" fmla="*/ 779236 h 4287026"/>
              <a:gd name="connsiteX135" fmla="*/ 1197794 w 4949918"/>
              <a:gd name="connsiteY135" fmla="*/ 735945 h 4287026"/>
              <a:gd name="connsiteX136" fmla="*/ 1154500 w 4949918"/>
              <a:gd name="connsiteY136" fmla="*/ 663794 h 4287026"/>
              <a:gd name="connsiteX137" fmla="*/ 1096775 w 4949918"/>
              <a:gd name="connsiteY137" fmla="*/ 533921 h 4287026"/>
              <a:gd name="connsiteX138" fmla="*/ 1053481 w 4949918"/>
              <a:gd name="connsiteY138" fmla="*/ 447339 h 4287026"/>
              <a:gd name="connsiteX139" fmla="*/ 1039050 w 4949918"/>
              <a:gd name="connsiteY139" fmla="*/ 404048 h 4287026"/>
              <a:gd name="connsiteX140" fmla="*/ 981325 w 4949918"/>
              <a:gd name="connsiteY140" fmla="*/ 317467 h 4287026"/>
              <a:gd name="connsiteX141" fmla="*/ 938031 w 4949918"/>
              <a:gd name="connsiteY141" fmla="*/ 245315 h 4287026"/>
              <a:gd name="connsiteX142" fmla="*/ 909169 w 4949918"/>
              <a:gd name="connsiteY142" fmla="*/ 202024 h 4287026"/>
              <a:gd name="connsiteX143" fmla="*/ 880306 w 4949918"/>
              <a:gd name="connsiteY143" fmla="*/ 173164 h 4287026"/>
              <a:gd name="connsiteX144" fmla="*/ 851444 w 4949918"/>
              <a:gd name="connsiteY144" fmla="*/ 129873 h 4287026"/>
              <a:gd name="connsiteX145" fmla="*/ 822581 w 4949918"/>
              <a:gd name="connsiteY145" fmla="*/ 101012 h 4287026"/>
              <a:gd name="connsiteX146" fmla="*/ 764856 w 4949918"/>
              <a:gd name="connsiteY146" fmla="*/ 28861 h 4287026"/>
              <a:gd name="connsiteX147" fmla="*/ 663838 w 4949918"/>
              <a:gd name="connsiteY147" fmla="*/ 0 h 4287026"/>
              <a:gd name="connsiteX148" fmla="*/ 461800 w 4949918"/>
              <a:gd name="connsiteY148" fmla="*/ 14430 h 4287026"/>
              <a:gd name="connsiteX149" fmla="*/ 418506 w 4949918"/>
              <a:gd name="connsiteY149" fmla="*/ 28861 h 4287026"/>
              <a:gd name="connsiteX150" fmla="*/ 259763 w 4949918"/>
              <a:gd name="connsiteY150" fmla="*/ 72151 h 4287026"/>
              <a:gd name="connsiteX151" fmla="*/ 129881 w 4949918"/>
              <a:gd name="connsiteY151" fmla="*/ 144303 h 4287026"/>
              <a:gd name="connsiteX152" fmla="*/ 57725 w 4949918"/>
              <a:gd name="connsiteY152" fmla="*/ 216454 h 4287026"/>
              <a:gd name="connsiteX153" fmla="*/ 0 w 4949918"/>
              <a:gd name="connsiteY153" fmla="*/ 288606 h 4287026"/>
              <a:gd name="connsiteX154" fmla="*/ 14431 w 4949918"/>
              <a:gd name="connsiteY154" fmla="*/ 418479 h 4287026"/>
              <a:gd name="connsiteX155" fmla="*/ 72156 w 4949918"/>
              <a:gd name="connsiteY155" fmla="*/ 548351 h 4287026"/>
              <a:gd name="connsiteX156" fmla="*/ 101019 w 4949918"/>
              <a:gd name="connsiteY156" fmla="*/ 577212 h 4287026"/>
              <a:gd name="connsiteX157" fmla="*/ 144313 w 4949918"/>
              <a:gd name="connsiteY157" fmla="*/ 606073 h 4287026"/>
              <a:gd name="connsiteX158" fmla="*/ 173175 w 4949918"/>
              <a:gd name="connsiteY158" fmla="*/ 649363 h 4287026"/>
              <a:gd name="connsiteX159" fmla="*/ 259763 w 4949918"/>
              <a:gd name="connsiteY159" fmla="*/ 707085 h 4287026"/>
              <a:gd name="connsiteX160" fmla="*/ 303056 w 4949918"/>
              <a:gd name="connsiteY160" fmla="*/ 735945 h 4287026"/>
              <a:gd name="connsiteX161" fmla="*/ 375213 w 4949918"/>
              <a:gd name="connsiteY161" fmla="*/ 793666 h 4287026"/>
              <a:gd name="connsiteX162" fmla="*/ 418506 w 4949918"/>
              <a:gd name="connsiteY162" fmla="*/ 836957 h 4287026"/>
              <a:gd name="connsiteX163" fmla="*/ 461800 w 4949918"/>
              <a:gd name="connsiteY163" fmla="*/ 865818 h 4287026"/>
              <a:gd name="connsiteX164" fmla="*/ 562819 w 4949918"/>
              <a:gd name="connsiteY164" fmla="*/ 966830 h 4287026"/>
              <a:gd name="connsiteX165" fmla="*/ 606113 w 4949918"/>
              <a:gd name="connsiteY165" fmla="*/ 1010121 h 4287026"/>
              <a:gd name="connsiteX166" fmla="*/ 678269 w 4949918"/>
              <a:gd name="connsiteY166" fmla="*/ 1067842 h 4287026"/>
              <a:gd name="connsiteX167" fmla="*/ 707131 w 4949918"/>
              <a:gd name="connsiteY167" fmla="*/ 1111133 h 4287026"/>
              <a:gd name="connsiteX168" fmla="*/ 735994 w 4949918"/>
              <a:gd name="connsiteY168" fmla="*/ 1139994 h 4287026"/>
              <a:gd name="connsiteX169" fmla="*/ 793719 w 4949918"/>
              <a:gd name="connsiteY169" fmla="*/ 1212145 h 4287026"/>
              <a:gd name="connsiteX170" fmla="*/ 808150 w 4949918"/>
              <a:gd name="connsiteY170" fmla="*/ 1255436 h 4287026"/>
              <a:gd name="connsiteX171" fmla="*/ 837013 w 4949918"/>
              <a:gd name="connsiteY171" fmla="*/ 1284297 h 4287026"/>
              <a:gd name="connsiteX172" fmla="*/ 865875 w 4949918"/>
              <a:gd name="connsiteY172" fmla="*/ 1327588 h 4287026"/>
              <a:gd name="connsiteX173" fmla="*/ 909169 w 4949918"/>
              <a:gd name="connsiteY173" fmla="*/ 1414169 h 4287026"/>
              <a:gd name="connsiteX174" fmla="*/ 923600 w 4949918"/>
              <a:gd name="connsiteY174" fmla="*/ 1457460 h 4287026"/>
              <a:gd name="connsiteX175" fmla="*/ 952463 w 4949918"/>
              <a:gd name="connsiteY175" fmla="*/ 1486321 h 4287026"/>
              <a:gd name="connsiteX176" fmla="*/ 981325 w 4949918"/>
              <a:gd name="connsiteY176" fmla="*/ 1529612 h 4287026"/>
              <a:gd name="connsiteX177" fmla="*/ 1024619 w 4949918"/>
              <a:gd name="connsiteY177" fmla="*/ 1601763 h 4287026"/>
              <a:gd name="connsiteX178" fmla="*/ 1082344 w 4949918"/>
              <a:gd name="connsiteY178" fmla="*/ 1731636 h 4287026"/>
              <a:gd name="connsiteX179" fmla="*/ 1096775 w 4949918"/>
              <a:gd name="connsiteY179" fmla="*/ 1774927 h 4287026"/>
              <a:gd name="connsiteX180" fmla="*/ 1154500 w 4949918"/>
              <a:gd name="connsiteY180" fmla="*/ 1861509 h 4287026"/>
              <a:gd name="connsiteX181" fmla="*/ 1241088 w 4949918"/>
              <a:gd name="connsiteY181" fmla="*/ 1976951 h 4287026"/>
              <a:gd name="connsiteX182" fmla="*/ 1298813 w 4949918"/>
              <a:gd name="connsiteY182" fmla="*/ 2049103 h 4287026"/>
              <a:gd name="connsiteX183" fmla="*/ 1342106 w 4949918"/>
              <a:gd name="connsiteY183" fmla="*/ 2077963 h 4287026"/>
              <a:gd name="connsiteX184" fmla="*/ 1414262 w 4949918"/>
              <a:gd name="connsiteY184" fmla="*/ 2135684 h 4287026"/>
              <a:gd name="connsiteX185" fmla="*/ 1486419 w 4949918"/>
              <a:gd name="connsiteY185" fmla="*/ 2207836 h 4287026"/>
              <a:gd name="connsiteX186" fmla="*/ 1515281 w 4949918"/>
              <a:gd name="connsiteY186" fmla="*/ 2251127 h 4287026"/>
              <a:gd name="connsiteX187" fmla="*/ 1601869 w 4949918"/>
              <a:gd name="connsiteY187" fmla="*/ 2308848 h 4287026"/>
              <a:gd name="connsiteX188" fmla="*/ 1645162 w 4949918"/>
              <a:gd name="connsiteY188" fmla="*/ 2337709 h 4287026"/>
              <a:gd name="connsiteX189" fmla="*/ 1760612 w 4949918"/>
              <a:gd name="connsiteY189" fmla="*/ 2424290 h 4287026"/>
              <a:gd name="connsiteX190" fmla="*/ 1803906 w 4949918"/>
              <a:gd name="connsiteY190" fmla="*/ 2453151 h 4287026"/>
              <a:gd name="connsiteX191" fmla="*/ 1876062 w 4949918"/>
              <a:gd name="connsiteY191" fmla="*/ 2510872 h 4287026"/>
              <a:gd name="connsiteX192" fmla="*/ 1948219 w 4949918"/>
              <a:gd name="connsiteY192" fmla="*/ 2597454 h 4287026"/>
              <a:gd name="connsiteX193" fmla="*/ 2020375 w 4949918"/>
              <a:gd name="connsiteY193" fmla="*/ 2655175 h 4287026"/>
              <a:gd name="connsiteX194" fmla="*/ 2049237 w 4949918"/>
              <a:gd name="connsiteY194" fmla="*/ 2698466 h 4287026"/>
              <a:gd name="connsiteX195" fmla="*/ 2164687 w 4949918"/>
              <a:gd name="connsiteY195" fmla="*/ 2799478 h 4287026"/>
              <a:gd name="connsiteX196" fmla="*/ 2222412 w 4949918"/>
              <a:gd name="connsiteY196" fmla="*/ 2871630 h 4287026"/>
              <a:gd name="connsiteX197" fmla="*/ 2280137 w 4949918"/>
              <a:gd name="connsiteY197" fmla="*/ 2943781 h 4287026"/>
              <a:gd name="connsiteX198" fmla="*/ 2323431 w 4949918"/>
              <a:gd name="connsiteY198" fmla="*/ 2972642 h 4287026"/>
              <a:gd name="connsiteX199" fmla="*/ 2395587 w 4949918"/>
              <a:gd name="connsiteY199" fmla="*/ 3044793 h 4287026"/>
              <a:gd name="connsiteX200" fmla="*/ 2424450 w 4949918"/>
              <a:gd name="connsiteY200" fmla="*/ 3073654 h 4287026"/>
              <a:gd name="connsiteX201" fmla="*/ 2467744 w 4949918"/>
              <a:gd name="connsiteY201" fmla="*/ 3102514 h 4287026"/>
              <a:gd name="connsiteX202" fmla="*/ 2539900 w 4949918"/>
              <a:gd name="connsiteY202" fmla="*/ 3174666 h 4287026"/>
              <a:gd name="connsiteX203" fmla="*/ 2583194 w 4949918"/>
              <a:gd name="connsiteY203" fmla="*/ 3217957 h 4287026"/>
              <a:gd name="connsiteX204" fmla="*/ 2655350 w 4949918"/>
              <a:gd name="connsiteY204" fmla="*/ 3290108 h 4287026"/>
              <a:gd name="connsiteX205" fmla="*/ 2698644 w 4949918"/>
              <a:gd name="connsiteY205" fmla="*/ 3333399 h 4287026"/>
              <a:gd name="connsiteX206" fmla="*/ 2756369 w 4949918"/>
              <a:gd name="connsiteY206" fmla="*/ 3405551 h 4287026"/>
              <a:gd name="connsiteX207" fmla="*/ 2770800 w 4949918"/>
              <a:gd name="connsiteY207" fmla="*/ 3448842 h 4287026"/>
              <a:gd name="connsiteX208" fmla="*/ 2799662 w 4949918"/>
              <a:gd name="connsiteY208" fmla="*/ 3492133 h 4287026"/>
              <a:gd name="connsiteX209" fmla="*/ 2842956 w 4949918"/>
              <a:gd name="connsiteY209" fmla="*/ 3679726 h 4287026"/>
              <a:gd name="connsiteX210" fmla="*/ 2871819 w 4949918"/>
              <a:gd name="connsiteY210" fmla="*/ 3780739 h 4287026"/>
              <a:gd name="connsiteX211" fmla="*/ 2857387 w 4949918"/>
              <a:gd name="connsiteY211" fmla="*/ 4069345 h 4287026"/>
              <a:gd name="connsiteX212" fmla="*/ 2828525 w 4949918"/>
              <a:gd name="connsiteY212" fmla="*/ 4155926 h 4287026"/>
              <a:gd name="connsiteX213" fmla="*/ 2814094 w 4949918"/>
              <a:gd name="connsiteY213" fmla="*/ 4199217 h 4287026"/>
              <a:gd name="connsiteX214" fmla="*/ 2799662 w 4949918"/>
              <a:gd name="connsiteY214" fmla="*/ 4242508 h 4287026"/>
              <a:gd name="connsiteX215" fmla="*/ 2785231 w 4949918"/>
              <a:gd name="connsiteY215" fmla="*/ 4285799 h 4287026"/>
              <a:gd name="connsiteX216" fmla="*/ 2828525 w 4949918"/>
              <a:gd name="connsiteY216" fmla="*/ 4256938 h 428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4949918" h="4287026">
                <a:moveTo>
                  <a:pt x="3925300" y="3997193"/>
                </a:moveTo>
                <a:cubicBezTo>
                  <a:pt x="3901248" y="3977953"/>
                  <a:pt x="3873190" y="3962857"/>
                  <a:pt x="3853144" y="3939472"/>
                </a:cubicBezTo>
                <a:cubicBezTo>
                  <a:pt x="3843244" y="3927923"/>
                  <a:pt x="3845515" y="3909786"/>
                  <a:pt x="3838712" y="3896181"/>
                </a:cubicBezTo>
                <a:cubicBezTo>
                  <a:pt x="3830955" y="3880669"/>
                  <a:pt x="3819471" y="3867320"/>
                  <a:pt x="3809850" y="3852890"/>
                </a:cubicBezTo>
                <a:cubicBezTo>
                  <a:pt x="3819004" y="3678977"/>
                  <a:pt x="3805274" y="3606877"/>
                  <a:pt x="3853144" y="3463272"/>
                </a:cubicBezTo>
                <a:cubicBezTo>
                  <a:pt x="3886309" y="3363783"/>
                  <a:pt x="3860493" y="3398200"/>
                  <a:pt x="3910869" y="3347830"/>
                </a:cubicBezTo>
                <a:cubicBezTo>
                  <a:pt x="3963495" y="3189959"/>
                  <a:pt x="3879566" y="3429078"/>
                  <a:pt x="3954162" y="3261248"/>
                </a:cubicBezTo>
                <a:cubicBezTo>
                  <a:pt x="3966518" y="3233448"/>
                  <a:pt x="3973404" y="3203527"/>
                  <a:pt x="3983025" y="3174666"/>
                </a:cubicBezTo>
                <a:cubicBezTo>
                  <a:pt x="3988510" y="3158213"/>
                  <a:pt x="4004130" y="3146887"/>
                  <a:pt x="4011887" y="3131375"/>
                </a:cubicBezTo>
                <a:cubicBezTo>
                  <a:pt x="4018690" y="3117770"/>
                  <a:pt x="4018931" y="3101381"/>
                  <a:pt x="4026319" y="3088084"/>
                </a:cubicBezTo>
                <a:cubicBezTo>
                  <a:pt x="4043165" y="3057763"/>
                  <a:pt x="4064802" y="3030363"/>
                  <a:pt x="4084044" y="3001502"/>
                </a:cubicBezTo>
                <a:cubicBezTo>
                  <a:pt x="4093665" y="2987072"/>
                  <a:pt x="4107421" y="2974664"/>
                  <a:pt x="4112906" y="2958211"/>
                </a:cubicBezTo>
                <a:cubicBezTo>
                  <a:pt x="4117716" y="2943781"/>
                  <a:pt x="4119511" y="2927964"/>
                  <a:pt x="4127337" y="2914921"/>
                </a:cubicBezTo>
                <a:cubicBezTo>
                  <a:pt x="4134337" y="2903254"/>
                  <a:pt x="4147700" y="2896684"/>
                  <a:pt x="4156200" y="2886060"/>
                </a:cubicBezTo>
                <a:cubicBezTo>
                  <a:pt x="4167035" y="2872517"/>
                  <a:pt x="4174227" y="2856312"/>
                  <a:pt x="4185062" y="2842769"/>
                </a:cubicBezTo>
                <a:cubicBezTo>
                  <a:pt x="4193562" y="2832145"/>
                  <a:pt x="4205425" y="2824532"/>
                  <a:pt x="4213925" y="2813908"/>
                </a:cubicBezTo>
                <a:cubicBezTo>
                  <a:pt x="4224760" y="2800366"/>
                  <a:pt x="4230523" y="2782881"/>
                  <a:pt x="4242787" y="2770618"/>
                </a:cubicBezTo>
                <a:cubicBezTo>
                  <a:pt x="4299586" y="2713823"/>
                  <a:pt x="4272103" y="2770014"/>
                  <a:pt x="4314944" y="2712896"/>
                </a:cubicBezTo>
                <a:cubicBezTo>
                  <a:pt x="4335757" y="2685147"/>
                  <a:pt x="4348140" y="2650841"/>
                  <a:pt x="4372668" y="2626315"/>
                </a:cubicBezTo>
                <a:cubicBezTo>
                  <a:pt x="4382289" y="2616695"/>
                  <a:pt x="4393031" y="2608078"/>
                  <a:pt x="4401531" y="2597454"/>
                </a:cubicBezTo>
                <a:cubicBezTo>
                  <a:pt x="4434869" y="2555785"/>
                  <a:pt x="4420539" y="2556273"/>
                  <a:pt x="4459256" y="2525302"/>
                </a:cubicBezTo>
                <a:cubicBezTo>
                  <a:pt x="4472800" y="2514468"/>
                  <a:pt x="4488119" y="2506062"/>
                  <a:pt x="4502550" y="2496442"/>
                </a:cubicBezTo>
                <a:cubicBezTo>
                  <a:pt x="4512171" y="2482012"/>
                  <a:pt x="4518359" y="2464571"/>
                  <a:pt x="4531412" y="2453151"/>
                </a:cubicBezTo>
                <a:cubicBezTo>
                  <a:pt x="4557518" y="2430310"/>
                  <a:pt x="4589137" y="2414671"/>
                  <a:pt x="4618000" y="2395430"/>
                </a:cubicBezTo>
                <a:cubicBezTo>
                  <a:pt x="4673953" y="2358130"/>
                  <a:pt x="4644837" y="2372054"/>
                  <a:pt x="4704587" y="2352139"/>
                </a:cubicBezTo>
                <a:cubicBezTo>
                  <a:pt x="4714208" y="2342519"/>
                  <a:pt x="4722825" y="2331777"/>
                  <a:pt x="4733450" y="2323278"/>
                </a:cubicBezTo>
                <a:cubicBezTo>
                  <a:pt x="4775119" y="2289945"/>
                  <a:pt x="4774634" y="2304270"/>
                  <a:pt x="4805606" y="2265557"/>
                </a:cubicBezTo>
                <a:cubicBezTo>
                  <a:pt x="4816441" y="2252014"/>
                  <a:pt x="4823633" y="2235808"/>
                  <a:pt x="4834468" y="2222266"/>
                </a:cubicBezTo>
                <a:cubicBezTo>
                  <a:pt x="4842968" y="2211642"/>
                  <a:pt x="4854831" y="2204030"/>
                  <a:pt x="4863331" y="2193406"/>
                </a:cubicBezTo>
                <a:cubicBezTo>
                  <a:pt x="4874166" y="2179864"/>
                  <a:pt x="4881358" y="2163658"/>
                  <a:pt x="4892193" y="2150115"/>
                </a:cubicBezTo>
                <a:cubicBezTo>
                  <a:pt x="4974446" y="2047305"/>
                  <a:pt x="4861085" y="2211206"/>
                  <a:pt x="4949918" y="2077963"/>
                </a:cubicBezTo>
                <a:cubicBezTo>
                  <a:pt x="4943099" y="2050688"/>
                  <a:pt x="4936153" y="1995405"/>
                  <a:pt x="4906625" y="1976951"/>
                </a:cubicBezTo>
                <a:cubicBezTo>
                  <a:pt x="4880825" y="1960827"/>
                  <a:pt x="4820037" y="1948090"/>
                  <a:pt x="4820037" y="1948090"/>
                </a:cubicBezTo>
                <a:cubicBezTo>
                  <a:pt x="4776743" y="1952900"/>
                  <a:pt x="4732870" y="1953979"/>
                  <a:pt x="4690156" y="1962521"/>
                </a:cubicBezTo>
                <a:cubicBezTo>
                  <a:pt x="4660323" y="1968487"/>
                  <a:pt x="4603568" y="1991381"/>
                  <a:pt x="4603568" y="1991381"/>
                </a:cubicBezTo>
                <a:cubicBezTo>
                  <a:pt x="4579516" y="2015432"/>
                  <a:pt x="4559714" y="2044667"/>
                  <a:pt x="4531412" y="2063533"/>
                </a:cubicBezTo>
                <a:cubicBezTo>
                  <a:pt x="4516981" y="2073153"/>
                  <a:pt x="4501171" y="2080972"/>
                  <a:pt x="4488118" y="2092393"/>
                </a:cubicBezTo>
                <a:cubicBezTo>
                  <a:pt x="4462519" y="2114790"/>
                  <a:pt x="4440014" y="2140494"/>
                  <a:pt x="4415962" y="2164545"/>
                </a:cubicBezTo>
                <a:lnTo>
                  <a:pt x="4372668" y="2207836"/>
                </a:lnTo>
                <a:lnTo>
                  <a:pt x="4257219" y="2323278"/>
                </a:lnTo>
                <a:cubicBezTo>
                  <a:pt x="4247598" y="2332898"/>
                  <a:pt x="4239677" y="2344592"/>
                  <a:pt x="4228356" y="2352139"/>
                </a:cubicBezTo>
                <a:cubicBezTo>
                  <a:pt x="4182587" y="2382649"/>
                  <a:pt x="4146676" y="2402499"/>
                  <a:pt x="4112906" y="2453151"/>
                </a:cubicBezTo>
                <a:lnTo>
                  <a:pt x="4055181" y="2539733"/>
                </a:lnTo>
                <a:cubicBezTo>
                  <a:pt x="4050371" y="2554163"/>
                  <a:pt x="4048576" y="2569981"/>
                  <a:pt x="4040750" y="2583024"/>
                </a:cubicBezTo>
                <a:cubicBezTo>
                  <a:pt x="4033750" y="2594690"/>
                  <a:pt x="4020387" y="2601260"/>
                  <a:pt x="4011887" y="2611884"/>
                </a:cubicBezTo>
                <a:cubicBezTo>
                  <a:pt x="4001052" y="2625426"/>
                  <a:pt x="3990781" y="2639663"/>
                  <a:pt x="3983025" y="2655175"/>
                </a:cubicBezTo>
                <a:cubicBezTo>
                  <a:pt x="3976222" y="2668780"/>
                  <a:pt x="3977721" y="2686298"/>
                  <a:pt x="3968594" y="2698466"/>
                </a:cubicBezTo>
                <a:cubicBezTo>
                  <a:pt x="3901833" y="2787475"/>
                  <a:pt x="3915734" y="2749409"/>
                  <a:pt x="3853144" y="2799478"/>
                </a:cubicBezTo>
                <a:cubicBezTo>
                  <a:pt x="3796545" y="2844754"/>
                  <a:pt x="3856172" y="2817710"/>
                  <a:pt x="3780987" y="2842769"/>
                </a:cubicBezTo>
                <a:cubicBezTo>
                  <a:pt x="3766556" y="2852389"/>
                  <a:pt x="3753543" y="2864586"/>
                  <a:pt x="3737694" y="2871630"/>
                </a:cubicBezTo>
                <a:cubicBezTo>
                  <a:pt x="3709892" y="2883986"/>
                  <a:pt x="3651106" y="2900490"/>
                  <a:pt x="3651106" y="2900490"/>
                </a:cubicBezTo>
                <a:cubicBezTo>
                  <a:pt x="3530248" y="2860208"/>
                  <a:pt x="3717820" y="2919054"/>
                  <a:pt x="3449069" y="2871630"/>
                </a:cubicBezTo>
                <a:cubicBezTo>
                  <a:pt x="3419108" y="2866343"/>
                  <a:pt x="3391344" y="2852389"/>
                  <a:pt x="3362481" y="2842769"/>
                </a:cubicBezTo>
                <a:lnTo>
                  <a:pt x="3319187" y="2828339"/>
                </a:lnTo>
                <a:cubicBezTo>
                  <a:pt x="3185924" y="2739500"/>
                  <a:pt x="3349856" y="2852872"/>
                  <a:pt x="3247031" y="2770618"/>
                </a:cubicBezTo>
                <a:cubicBezTo>
                  <a:pt x="3233487" y="2759784"/>
                  <a:pt x="3218168" y="2751377"/>
                  <a:pt x="3203737" y="2741757"/>
                </a:cubicBezTo>
                <a:cubicBezTo>
                  <a:pt x="3194116" y="2727327"/>
                  <a:pt x="3185710" y="2712009"/>
                  <a:pt x="3174875" y="2698466"/>
                </a:cubicBezTo>
                <a:cubicBezTo>
                  <a:pt x="3166375" y="2687842"/>
                  <a:pt x="3154176" y="2680489"/>
                  <a:pt x="3146012" y="2669605"/>
                </a:cubicBezTo>
                <a:cubicBezTo>
                  <a:pt x="3125199" y="2641856"/>
                  <a:pt x="3088287" y="2583024"/>
                  <a:pt x="3088287" y="2583024"/>
                </a:cubicBezTo>
                <a:cubicBezTo>
                  <a:pt x="3052017" y="2474218"/>
                  <a:pt x="3100941" y="2608328"/>
                  <a:pt x="3044994" y="2496442"/>
                </a:cubicBezTo>
                <a:cubicBezTo>
                  <a:pt x="3038191" y="2482837"/>
                  <a:pt x="3037365" y="2466756"/>
                  <a:pt x="3030562" y="2453151"/>
                </a:cubicBezTo>
                <a:cubicBezTo>
                  <a:pt x="3000949" y="2393929"/>
                  <a:pt x="3008632" y="2425740"/>
                  <a:pt x="2972837" y="2380999"/>
                </a:cubicBezTo>
                <a:cubicBezTo>
                  <a:pt x="2900017" y="2289980"/>
                  <a:pt x="2984803" y="2378534"/>
                  <a:pt x="2915112" y="2308848"/>
                </a:cubicBezTo>
                <a:cubicBezTo>
                  <a:pt x="2878842" y="2200042"/>
                  <a:pt x="2927766" y="2334152"/>
                  <a:pt x="2871819" y="2222266"/>
                </a:cubicBezTo>
                <a:cubicBezTo>
                  <a:pt x="2836256" y="2151145"/>
                  <a:pt x="2883664" y="2204603"/>
                  <a:pt x="2828525" y="2135684"/>
                </a:cubicBezTo>
                <a:cubicBezTo>
                  <a:pt x="2820025" y="2125060"/>
                  <a:pt x="2808162" y="2117448"/>
                  <a:pt x="2799662" y="2106824"/>
                </a:cubicBezTo>
                <a:cubicBezTo>
                  <a:pt x="2788827" y="2093282"/>
                  <a:pt x="2781635" y="2077076"/>
                  <a:pt x="2770800" y="2063533"/>
                </a:cubicBezTo>
                <a:cubicBezTo>
                  <a:pt x="2762300" y="2052909"/>
                  <a:pt x="2750437" y="2045296"/>
                  <a:pt x="2741937" y="2034672"/>
                </a:cubicBezTo>
                <a:cubicBezTo>
                  <a:pt x="2669122" y="1943659"/>
                  <a:pt x="2753898" y="2032200"/>
                  <a:pt x="2684212" y="1962521"/>
                </a:cubicBezTo>
                <a:lnTo>
                  <a:pt x="2655350" y="1875939"/>
                </a:lnTo>
                <a:lnTo>
                  <a:pt x="2640919" y="1832648"/>
                </a:lnTo>
                <a:cubicBezTo>
                  <a:pt x="2642787" y="1813968"/>
                  <a:pt x="2649874" y="1636098"/>
                  <a:pt x="2684212" y="1601763"/>
                </a:cubicBezTo>
                <a:lnTo>
                  <a:pt x="2713075" y="1572903"/>
                </a:lnTo>
                <a:cubicBezTo>
                  <a:pt x="2753955" y="1450269"/>
                  <a:pt x="2696941" y="1599791"/>
                  <a:pt x="2756369" y="1500751"/>
                </a:cubicBezTo>
                <a:cubicBezTo>
                  <a:pt x="2764195" y="1487708"/>
                  <a:pt x="2762362" y="1470116"/>
                  <a:pt x="2770800" y="1457460"/>
                </a:cubicBezTo>
                <a:cubicBezTo>
                  <a:pt x="2782121" y="1440480"/>
                  <a:pt x="2801028" y="1429847"/>
                  <a:pt x="2814094" y="1414169"/>
                </a:cubicBezTo>
                <a:cubicBezTo>
                  <a:pt x="2825197" y="1400846"/>
                  <a:pt x="2832121" y="1384420"/>
                  <a:pt x="2842956" y="1370878"/>
                </a:cubicBezTo>
                <a:cubicBezTo>
                  <a:pt x="2851456" y="1360254"/>
                  <a:pt x="2863319" y="1352642"/>
                  <a:pt x="2871819" y="1342018"/>
                </a:cubicBezTo>
                <a:cubicBezTo>
                  <a:pt x="2882654" y="1328476"/>
                  <a:pt x="2889260" y="1311779"/>
                  <a:pt x="2900681" y="1298727"/>
                </a:cubicBezTo>
                <a:cubicBezTo>
                  <a:pt x="2923080" y="1273130"/>
                  <a:pt x="2948785" y="1250625"/>
                  <a:pt x="2972837" y="1226575"/>
                </a:cubicBezTo>
                <a:cubicBezTo>
                  <a:pt x="2982458" y="1216955"/>
                  <a:pt x="2994153" y="1209035"/>
                  <a:pt x="3001700" y="1197715"/>
                </a:cubicBezTo>
                <a:cubicBezTo>
                  <a:pt x="3090533" y="1064472"/>
                  <a:pt x="2977172" y="1228373"/>
                  <a:pt x="3059425" y="1125563"/>
                </a:cubicBezTo>
                <a:cubicBezTo>
                  <a:pt x="3070260" y="1112020"/>
                  <a:pt x="3077452" y="1095814"/>
                  <a:pt x="3088287" y="1082272"/>
                </a:cubicBezTo>
                <a:cubicBezTo>
                  <a:pt x="3096787" y="1071648"/>
                  <a:pt x="3108650" y="1064036"/>
                  <a:pt x="3117150" y="1053412"/>
                </a:cubicBezTo>
                <a:cubicBezTo>
                  <a:pt x="3127985" y="1039870"/>
                  <a:pt x="3133748" y="1022384"/>
                  <a:pt x="3146012" y="1010121"/>
                </a:cubicBezTo>
                <a:cubicBezTo>
                  <a:pt x="3221014" y="935124"/>
                  <a:pt x="3161049" y="1023795"/>
                  <a:pt x="3218169" y="952400"/>
                </a:cubicBezTo>
                <a:cubicBezTo>
                  <a:pt x="3229004" y="938858"/>
                  <a:pt x="3236196" y="922652"/>
                  <a:pt x="3247031" y="909109"/>
                </a:cubicBezTo>
                <a:cubicBezTo>
                  <a:pt x="3270532" y="879735"/>
                  <a:pt x="3287042" y="872816"/>
                  <a:pt x="3319187" y="851388"/>
                </a:cubicBezTo>
                <a:cubicBezTo>
                  <a:pt x="3384459" y="753486"/>
                  <a:pt x="3352384" y="789332"/>
                  <a:pt x="3405775" y="735945"/>
                </a:cubicBezTo>
                <a:cubicBezTo>
                  <a:pt x="3410585" y="721515"/>
                  <a:pt x="3412380" y="705697"/>
                  <a:pt x="3420206" y="692654"/>
                </a:cubicBezTo>
                <a:cubicBezTo>
                  <a:pt x="3427206" y="680988"/>
                  <a:pt x="3440569" y="674418"/>
                  <a:pt x="3449069" y="663794"/>
                </a:cubicBezTo>
                <a:cubicBezTo>
                  <a:pt x="3459904" y="650252"/>
                  <a:pt x="3467096" y="634046"/>
                  <a:pt x="3477931" y="620503"/>
                </a:cubicBezTo>
                <a:cubicBezTo>
                  <a:pt x="3486431" y="609879"/>
                  <a:pt x="3498294" y="602266"/>
                  <a:pt x="3506794" y="591642"/>
                </a:cubicBezTo>
                <a:cubicBezTo>
                  <a:pt x="3517629" y="578099"/>
                  <a:pt x="3524821" y="561893"/>
                  <a:pt x="3535656" y="548351"/>
                </a:cubicBezTo>
                <a:cubicBezTo>
                  <a:pt x="3544156" y="537727"/>
                  <a:pt x="3556019" y="530115"/>
                  <a:pt x="3564519" y="519491"/>
                </a:cubicBezTo>
                <a:cubicBezTo>
                  <a:pt x="3637344" y="428466"/>
                  <a:pt x="3552549" y="517029"/>
                  <a:pt x="3622244" y="447339"/>
                </a:cubicBezTo>
                <a:lnTo>
                  <a:pt x="3665537" y="317467"/>
                </a:lnTo>
                <a:lnTo>
                  <a:pt x="3679969" y="274176"/>
                </a:lnTo>
                <a:cubicBezTo>
                  <a:pt x="3675158" y="211645"/>
                  <a:pt x="3692060" y="143414"/>
                  <a:pt x="3665537" y="86582"/>
                </a:cubicBezTo>
                <a:cubicBezTo>
                  <a:pt x="3652671" y="59013"/>
                  <a:pt x="3578950" y="57721"/>
                  <a:pt x="3578950" y="57721"/>
                </a:cubicBezTo>
                <a:cubicBezTo>
                  <a:pt x="3375455" y="74677"/>
                  <a:pt x="3460729" y="53834"/>
                  <a:pt x="3319187" y="101012"/>
                </a:cubicBezTo>
                <a:lnTo>
                  <a:pt x="3275894" y="115442"/>
                </a:lnTo>
                <a:lnTo>
                  <a:pt x="3232600" y="129873"/>
                </a:lnTo>
                <a:cubicBezTo>
                  <a:pt x="3222979" y="139493"/>
                  <a:pt x="3214622" y="150570"/>
                  <a:pt x="3203737" y="158733"/>
                </a:cubicBezTo>
                <a:cubicBezTo>
                  <a:pt x="3175986" y="179545"/>
                  <a:pt x="3141679" y="191927"/>
                  <a:pt x="3117150" y="216454"/>
                </a:cubicBezTo>
                <a:cubicBezTo>
                  <a:pt x="3047465" y="286134"/>
                  <a:pt x="3136012" y="201367"/>
                  <a:pt x="3044994" y="274176"/>
                </a:cubicBezTo>
                <a:cubicBezTo>
                  <a:pt x="3034370" y="282675"/>
                  <a:pt x="3026755" y="294537"/>
                  <a:pt x="3016131" y="303036"/>
                </a:cubicBezTo>
                <a:cubicBezTo>
                  <a:pt x="3002587" y="313870"/>
                  <a:pt x="2985890" y="320476"/>
                  <a:pt x="2972837" y="331897"/>
                </a:cubicBezTo>
                <a:cubicBezTo>
                  <a:pt x="2947239" y="354294"/>
                  <a:pt x="2928982" y="385181"/>
                  <a:pt x="2900681" y="404048"/>
                </a:cubicBezTo>
                <a:cubicBezTo>
                  <a:pt x="2871819" y="423289"/>
                  <a:pt x="2838623" y="437243"/>
                  <a:pt x="2814094" y="461770"/>
                </a:cubicBezTo>
                <a:cubicBezTo>
                  <a:pt x="2804473" y="471390"/>
                  <a:pt x="2796116" y="482467"/>
                  <a:pt x="2785231" y="490630"/>
                </a:cubicBezTo>
                <a:cubicBezTo>
                  <a:pt x="2757480" y="511442"/>
                  <a:pt x="2723173" y="523824"/>
                  <a:pt x="2698644" y="548351"/>
                </a:cubicBezTo>
                <a:cubicBezTo>
                  <a:pt x="2674592" y="572402"/>
                  <a:pt x="2654789" y="601636"/>
                  <a:pt x="2626487" y="620503"/>
                </a:cubicBezTo>
                <a:cubicBezTo>
                  <a:pt x="2612056" y="630123"/>
                  <a:pt x="2596247" y="637943"/>
                  <a:pt x="2583194" y="649363"/>
                </a:cubicBezTo>
                <a:cubicBezTo>
                  <a:pt x="2557595" y="671761"/>
                  <a:pt x="2539339" y="702648"/>
                  <a:pt x="2511037" y="721515"/>
                </a:cubicBezTo>
                <a:cubicBezTo>
                  <a:pt x="2496606" y="731135"/>
                  <a:pt x="2480797" y="738956"/>
                  <a:pt x="2467744" y="750376"/>
                </a:cubicBezTo>
                <a:cubicBezTo>
                  <a:pt x="2442145" y="772773"/>
                  <a:pt x="2423888" y="803660"/>
                  <a:pt x="2395587" y="822527"/>
                </a:cubicBezTo>
                <a:cubicBezTo>
                  <a:pt x="2363446" y="843953"/>
                  <a:pt x="2346929" y="850877"/>
                  <a:pt x="2323431" y="880248"/>
                </a:cubicBezTo>
                <a:cubicBezTo>
                  <a:pt x="2295026" y="915751"/>
                  <a:pt x="2300553" y="926266"/>
                  <a:pt x="2265706" y="952400"/>
                </a:cubicBezTo>
                <a:cubicBezTo>
                  <a:pt x="2237955" y="973212"/>
                  <a:pt x="2207981" y="990881"/>
                  <a:pt x="2179119" y="1010121"/>
                </a:cubicBezTo>
                <a:cubicBezTo>
                  <a:pt x="2164688" y="1019741"/>
                  <a:pt x="2152279" y="1033498"/>
                  <a:pt x="2135825" y="1038982"/>
                </a:cubicBezTo>
                <a:cubicBezTo>
                  <a:pt x="2121394" y="1043792"/>
                  <a:pt x="2105829" y="1046025"/>
                  <a:pt x="2092531" y="1053412"/>
                </a:cubicBezTo>
                <a:cubicBezTo>
                  <a:pt x="2062208" y="1070257"/>
                  <a:pt x="2038852" y="1100164"/>
                  <a:pt x="2005944" y="1111133"/>
                </a:cubicBezTo>
                <a:lnTo>
                  <a:pt x="1919356" y="1139994"/>
                </a:lnTo>
                <a:cubicBezTo>
                  <a:pt x="1871252" y="1135184"/>
                  <a:pt x="1822826" y="1132914"/>
                  <a:pt x="1775044" y="1125563"/>
                </a:cubicBezTo>
                <a:cubicBezTo>
                  <a:pt x="1760009" y="1123250"/>
                  <a:pt x="1746508" y="1114822"/>
                  <a:pt x="1731750" y="1111133"/>
                </a:cubicBezTo>
                <a:cubicBezTo>
                  <a:pt x="1707954" y="1105185"/>
                  <a:pt x="1683258" y="1103156"/>
                  <a:pt x="1659594" y="1096703"/>
                </a:cubicBezTo>
                <a:cubicBezTo>
                  <a:pt x="1630242" y="1088698"/>
                  <a:pt x="1601869" y="1077462"/>
                  <a:pt x="1573006" y="1067842"/>
                </a:cubicBezTo>
                <a:lnTo>
                  <a:pt x="1529712" y="1053412"/>
                </a:lnTo>
                <a:lnTo>
                  <a:pt x="1486419" y="1038982"/>
                </a:lnTo>
                <a:cubicBezTo>
                  <a:pt x="1471988" y="1029362"/>
                  <a:pt x="1458638" y="1017877"/>
                  <a:pt x="1443125" y="1010121"/>
                </a:cubicBezTo>
                <a:cubicBezTo>
                  <a:pt x="1371992" y="974557"/>
                  <a:pt x="1425469" y="1021972"/>
                  <a:pt x="1356538" y="966830"/>
                </a:cubicBezTo>
                <a:cubicBezTo>
                  <a:pt x="1317820" y="935857"/>
                  <a:pt x="1332152" y="936350"/>
                  <a:pt x="1298813" y="894679"/>
                </a:cubicBezTo>
                <a:cubicBezTo>
                  <a:pt x="1290313" y="884055"/>
                  <a:pt x="1278450" y="876442"/>
                  <a:pt x="1269950" y="865818"/>
                </a:cubicBezTo>
                <a:cubicBezTo>
                  <a:pt x="1214810" y="796897"/>
                  <a:pt x="1262220" y="850359"/>
                  <a:pt x="1226656" y="779236"/>
                </a:cubicBezTo>
                <a:cubicBezTo>
                  <a:pt x="1218899" y="763724"/>
                  <a:pt x="1205550" y="751457"/>
                  <a:pt x="1197794" y="735945"/>
                </a:cubicBezTo>
                <a:cubicBezTo>
                  <a:pt x="1160328" y="661016"/>
                  <a:pt x="1210875" y="720163"/>
                  <a:pt x="1154500" y="663794"/>
                </a:cubicBezTo>
                <a:cubicBezTo>
                  <a:pt x="1120153" y="560759"/>
                  <a:pt x="1142514" y="602524"/>
                  <a:pt x="1096775" y="533921"/>
                </a:cubicBezTo>
                <a:cubicBezTo>
                  <a:pt x="1060503" y="425109"/>
                  <a:pt x="1109432" y="559233"/>
                  <a:pt x="1053481" y="447339"/>
                </a:cubicBezTo>
                <a:cubicBezTo>
                  <a:pt x="1046678" y="433734"/>
                  <a:pt x="1046437" y="417345"/>
                  <a:pt x="1039050" y="404048"/>
                </a:cubicBezTo>
                <a:cubicBezTo>
                  <a:pt x="1022204" y="373727"/>
                  <a:pt x="981325" y="317467"/>
                  <a:pt x="981325" y="317467"/>
                </a:cubicBezTo>
                <a:cubicBezTo>
                  <a:pt x="956264" y="242286"/>
                  <a:pt x="983310" y="301911"/>
                  <a:pt x="938031" y="245315"/>
                </a:cubicBezTo>
                <a:cubicBezTo>
                  <a:pt x="927196" y="231772"/>
                  <a:pt x="920004" y="215566"/>
                  <a:pt x="909169" y="202024"/>
                </a:cubicBezTo>
                <a:cubicBezTo>
                  <a:pt x="900669" y="191400"/>
                  <a:pt x="888806" y="183788"/>
                  <a:pt x="880306" y="173164"/>
                </a:cubicBezTo>
                <a:cubicBezTo>
                  <a:pt x="869471" y="159622"/>
                  <a:pt x="862279" y="143416"/>
                  <a:pt x="851444" y="129873"/>
                </a:cubicBezTo>
                <a:cubicBezTo>
                  <a:pt x="842944" y="119249"/>
                  <a:pt x="831081" y="111636"/>
                  <a:pt x="822581" y="101012"/>
                </a:cubicBezTo>
                <a:cubicBezTo>
                  <a:pt x="804426" y="78320"/>
                  <a:pt x="791663" y="44944"/>
                  <a:pt x="764856" y="28861"/>
                </a:cubicBezTo>
                <a:cubicBezTo>
                  <a:pt x="750064" y="19986"/>
                  <a:pt x="674626" y="2697"/>
                  <a:pt x="663838" y="0"/>
                </a:cubicBezTo>
                <a:cubicBezTo>
                  <a:pt x="596492" y="4810"/>
                  <a:pt x="528855" y="6542"/>
                  <a:pt x="461800" y="14430"/>
                </a:cubicBezTo>
                <a:cubicBezTo>
                  <a:pt x="446692" y="16207"/>
                  <a:pt x="433264" y="25172"/>
                  <a:pt x="418506" y="28861"/>
                </a:cubicBezTo>
                <a:cubicBezTo>
                  <a:pt x="255321" y="69655"/>
                  <a:pt x="445524" y="10235"/>
                  <a:pt x="259763" y="72151"/>
                </a:cubicBezTo>
                <a:cubicBezTo>
                  <a:pt x="205324" y="90296"/>
                  <a:pt x="179500" y="94688"/>
                  <a:pt x="129881" y="144303"/>
                </a:cubicBezTo>
                <a:cubicBezTo>
                  <a:pt x="105829" y="168353"/>
                  <a:pt x="76593" y="188153"/>
                  <a:pt x="57725" y="216454"/>
                </a:cubicBezTo>
                <a:cubicBezTo>
                  <a:pt x="21316" y="271065"/>
                  <a:pt x="41127" y="247482"/>
                  <a:pt x="0" y="288606"/>
                </a:cubicBezTo>
                <a:cubicBezTo>
                  <a:pt x="4810" y="331897"/>
                  <a:pt x="5888" y="375768"/>
                  <a:pt x="14431" y="418479"/>
                </a:cubicBezTo>
                <a:cubicBezTo>
                  <a:pt x="25110" y="471872"/>
                  <a:pt x="39912" y="508048"/>
                  <a:pt x="72156" y="548351"/>
                </a:cubicBezTo>
                <a:cubicBezTo>
                  <a:pt x="80656" y="558975"/>
                  <a:pt x="90394" y="568713"/>
                  <a:pt x="101019" y="577212"/>
                </a:cubicBezTo>
                <a:cubicBezTo>
                  <a:pt x="114563" y="588046"/>
                  <a:pt x="129882" y="596453"/>
                  <a:pt x="144313" y="606073"/>
                </a:cubicBezTo>
                <a:cubicBezTo>
                  <a:pt x="153934" y="620503"/>
                  <a:pt x="160123" y="637943"/>
                  <a:pt x="173175" y="649363"/>
                </a:cubicBezTo>
                <a:cubicBezTo>
                  <a:pt x="199281" y="672204"/>
                  <a:pt x="230900" y="687844"/>
                  <a:pt x="259763" y="707085"/>
                </a:cubicBezTo>
                <a:cubicBezTo>
                  <a:pt x="274194" y="716705"/>
                  <a:pt x="290792" y="723682"/>
                  <a:pt x="303056" y="735945"/>
                </a:cubicBezTo>
                <a:cubicBezTo>
                  <a:pt x="387032" y="819915"/>
                  <a:pt x="265977" y="702642"/>
                  <a:pt x="375213" y="793666"/>
                </a:cubicBezTo>
                <a:cubicBezTo>
                  <a:pt x="390891" y="806730"/>
                  <a:pt x="402828" y="823892"/>
                  <a:pt x="418506" y="836957"/>
                </a:cubicBezTo>
                <a:cubicBezTo>
                  <a:pt x="431830" y="848060"/>
                  <a:pt x="448747" y="854397"/>
                  <a:pt x="461800" y="865818"/>
                </a:cubicBezTo>
                <a:lnTo>
                  <a:pt x="562819" y="966830"/>
                </a:lnTo>
                <a:cubicBezTo>
                  <a:pt x="577250" y="981260"/>
                  <a:pt x="589132" y="998801"/>
                  <a:pt x="606113" y="1010121"/>
                </a:cubicBezTo>
                <a:cubicBezTo>
                  <a:pt x="638254" y="1031547"/>
                  <a:pt x="654771" y="1038471"/>
                  <a:pt x="678269" y="1067842"/>
                </a:cubicBezTo>
                <a:cubicBezTo>
                  <a:pt x="689104" y="1081384"/>
                  <a:pt x="696296" y="1097590"/>
                  <a:pt x="707131" y="1111133"/>
                </a:cubicBezTo>
                <a:cubicBezTo>
                  <a:pt x="715631" y="1121757"/>
                  <a:pt x="727494" y="1129370"/>
                  <a:pt x="735994" y="1139994"/>
                </a:cubicBezTo>
                <a:cubicBezTo>
                  <a:pt x="808809" y="1231007"/>
                  <a:pt x="724033" y="1142466"/>
                  <a:pt x="793719" y="1212145"/>
                </a:cubicBezTo>
                <a:cubicBezTo>
                  <a:pt x="798529" y="1226575"/>
                  <a:pt x="800324" y="1242393"/>
                  <a:pt x="808150" y="1255436"/>
                </a:cubicBezTo>
                <a:cubicBezTo>
                  <a:pt x="815150" y="1267103"/>
                  <a:pt x="828513" y="1273673"/>
                  <a:pt x="837013" y="1284297"/>
                </a:cubicBezTo>
                <a:cubicBezTo>
                  <a:pt x="847848" y="1297840"/>
                  <a:pt x="858118" y="1312076"/>
                  <a:pt x="865875" y="1327588"/>
                </a:cubicBezTo>
                <a:cubicBezTo>
                  <a:pt x="925618" y="1447068"/>
                  <a:pt x="826456" y="1290109"/>
                  <a:pt x="909169" y="1414169"/>
                </a:cubicBezTo>
                <a:cubicBezTo>
                  <a:pt x="913979" y="1428599"/>
                  <a:pt x="915774" y="1444417"/>
                  <a:pt x="923600" y="1457460"/>
                </a:cubicBezTo>
                <a:cubicBezTo>
                  <a:pt x="930600" y="1469127"/>
                  <a:pt x="943963" y="1475697"/>
                  <a:pt x="952463" y="1486321"/>
                </a:cubicBezTo>
                <a:cubicBezTo>
                  <a:pt x="963298" y="1499864"/>
                  <a:pt x="973569" y="1514100"/>
                  <a:pt x="981325" y="1529612"/>
                </a:cubicBezTo>
                <a:cubicBezTo>
                  <a:pt x="1018791" y="1604541"/>
                  <a:pt x="968244" y="1545394"/>
                  <a:pt x="1024619" y="1601763"/>
                </a:cubicBezTo>
                <a:cubicBezTo>
                  <a:pt x="1058966" y="1704798"/>
                  <a:pt x="1036605" y="1663033"/>
                  <a:pt x="1082344" y="1731636"/>
                </a:cubicBezTo>
                <a:cubicBezTo>
                  <a:pt x="1087154" y="1746066"/>
                  <a:pt x="1089388" y="1761630"/>
                  <a:pt x="1096775" y="1774927"/>
                </a:cubicBezTo>
                <a:cubicBezTo>
                  <a:pt x="1113621" y="1805248"/>
                  <a:pt x="1143531" y="1828602"/>
                  <a:pt x="1154500" y="1861509"/>
                </a:cubicBezTo>
                <a:cubicBezTo>
                  <a:pt x="1192048" y="1974148"/>
                  <a:pt x="1130535" y="1811129"/>
                  <a:pt x="1241088" y="1976951"/>
                </a:cubicBezTo>
                <a:cubicBezTo>
                  <a:pt x="1262520" y="2009097"/>
                  <a:pt x="1269436" y="2025603"/>
                  <a:pt x="1298813" y="2049103"/>
                </a:cubicBezTo>
                <a:cubicBezTo>
                  <a:pt x="1312356" y="2059937"/>
                  <a:pt x="1328563" y="2067129"/>
                  <a:pt x="1342106" y="2077963"/>
                </a:cubicBezTo>
                <a:cubicBezTo>
                  <a:pt x="1444922" y="2160210"/>
                  <a:pt x="1281012" y="2046857"/>
                  <a:pt x="1414262" y="2135684"/>
                </a:cubicBezTo>
                <a:cubicBezTo>
                  <a:pt x="1491232" y="2251129"/>
                  <a:pt x="1390208" y="2111630"/>
                  <a:pt x="1486419" y="2207836"/>
                </a:cubicBezTo>
                <a:cubicBezTo>
                  <a:pt x="1498683" y="2220099"/>
                  <a:pt x="1502228" y="2239707"/>
                  <a:pt x="1515281" y="2251127"/>
                </a:cubicBezTo>
                <a:cubicBezTo>
                  <a:pt x="1541387" y="2273968"/>
                  <a:pt x="1573006" y="2289607"/>
                  <a:pt x="1601869" y="2308848"/>
                </a:cubicBezTo>
                <a:cubicBezTo>
                  <a:pt x="1616300" y="2318468"/>
                  <a:pt x="1632898" y="2325446"/>
                  <a:pt x="1645162" y="2337709"/>
                </a:cubicBezTo>
                <a:cubicBezTo>
                  <a:pt x="1698554" y="2391096"/>
                  <a:pt x="1662704" y="2359022"/>
                  <a:pt x="1760612" y="2424290"/>
                </a:cubicBezTo>
                <a:cubicBezTo>
                  <a:pt x="1775043" y="2433910"/>
                  <a:pt x="1791642" y="2440887"/>
                  <a:pt x="1803906" y="2453151"/>
                </a:cubicBezTo>
                <a:cubicBezTo>
                  <a:pt x="1845033" y="2494275"/>
                  <a:pt x="1821448" y="2474465"/>
                  <a:pt x="1876062" y="2510872"/>
                </a:cubicBezTo>
                <a:cubicBezTo>
                  <a:pt x="1904443" y="2553440"/>
                  <a:pt x="1906550" y="2562732"/>
                  <a:pt x="1948219" y="2597454"/>
                </a:cubicBezTo>
                <a:cubicBezTo>
                  <a:pt x="1993216" y="2634949"/>
                  <a:pt x="1986791" y="2613199"/>
                  <a:pt x="2020375" y="2655175"/>
                </a:cubicBezTo>
                <a:cubicBezTo>
                  <a:pt x="2031210" y="2668717"/>
                  <a:pt x="2037816" y="2685414"/>
                  <a:pt x="2049237" y="2698466"/>
                </a:cubicBezTo>
                <a:cubicBezTo>
                  <a:pt x="2108331" y="2765998"/>
                  <a:pt x="2106006" y="2760360"/>
                  <a:pt x="2164687" y="2799478"/>
                </a:cubicBezTo>
                <a:cubicBezTo>
                  <a:pt x="2187578" y="2868142"/>
                  <a:pt x="2163072" y="2824161"/>
                  <a:pt x="2222412" y="2871630"/>
                </a:cubicBezTo>
                <a:cubicBezTo>
                  <a:pt x="2293826" y="2928758"/>
                  <a:pt x="2205120" y="2868768"/>
                  <a:pt x="2280137" y="2943781"/>
                </a:cubicBezTo>
                <a:cubicBezTo>
                  <a:pt x="2292401" y="2956045"/>
                  <a:pt x="2310378" y="2961221"/>
                  <a:pt x="2323431" y="2972642"/>
                </a:cubicBezTo>
                <a:cubicBezTo>
                  <a:pt x="2349029" y="2995039"/>
                  <a:pt x="2371535" y="3020743"/>
                  <a:pt x="2395587" y="3044793"/>
                </a:cubicBezTo>
                <a:cubicBezTo>
                  <a:pt x="2405208" y="3054413"/>
                  <a:pt x="2413129" y="3066107"/>
                  <a:pt x="2424450" y="3073654"/>
                </a:cubicBezTo>
                <a:cubicBezTo>
                  <a:pt x="2438881" y="3083274"/>
                  <a:pt x="2454691" y="3091093"/>
                  <a:pt x="2467744" y="3102514"/>
                </a:cubicBezTo>
                <a:cubicBezTo>
                  <a:pt x="2493343" y="3124911"/>
                  <a:pt x="2515848" y="3150615"/>
                  <a:pt x="2539900" y="3174666"/>
                </a:cubicBezTo>
                <a:lnTo>
                  <a:pt x="2583194" y="3217957"/>
                </a:lnTo>
                <a:lnTo>
                  <a:pt x="2655350" y="3290108"/>
                </a:lnTo>
                <a:cubicBezTo>
                  <a:pt x="2669781" y="3304538"/>
                  <a:pt x="2687323" y="3316419"/>
                  <a:pt x="2698644" y="3333399"/>
                </a:cubicBezTo>
                <a:cubicBezTo>
                  <a:pt x="2735053" y="3388010"/>
                  <a:pt x="2715242" y="3364427"/>
                  <a:pt x="2756369" y="3405551"/>
                </a:cubicBezTo>
                <a:cubicBezTo>
                  <a:pt x="2761179" y="3419981"/>
                  <a:pt x="2763997" y="3435237"/>
                  <a:pt x="2770800" y="3448842"/>
                </a:cubicBezTo>
                <a:cubicBezTo>
                  <a:pt x="2778556" y="3464354"/>
                  <a:pt x="2793735" y="3475834"/>
                  <a:pt x="2799662" y="3492133"/>
                </a:cubicBezTo>
                <a:cubicBezTo>
                  <a:pt x="2819873" y="3547708"/>
                  <a:pt x="2829774" y="3620411"/>
                  <a:pt x="2842956" y="3679726"/>
                </a:cubicBezTo>
                <a:cubicBezTo>
                  <a:pt x="2855038" y="3734091"/>
                  <a:pt x="2855746" y="3732526"/>
                  <a:pt x="2871819" y="3780739"/>
                </a:cubicBezTo>
                <a:cubicBezTo>
                  <a:pt x="2867008" y="3876941"/>
                  <a:pt x="2868429" y="3973658"/>
                  <a:pt x="2857387" y="4069345"/>
                </a:cubicBezTo>
                <a:cubicBezTo>
                  <a:pt x="2853900" y="4099566"/>
                  <a:pt x="2838146" y="4127066"/>
                  <a:pt x="2828525" y="4155926"/>
                </a:cubicBezTo>
                <a:lnTo>
                  <a:pt x="2814094" y="4199217"/>
                </a:lnTo>
                <a:lnTo>
                  <a:pt x="2799662" y="4242508"/>
                </a:lnTo>
                <a:cubicBezTo>
                  <a:pt x="2794852" y="4256938"/>
                  <a:pt x="2772574" y="4294236"/>
                  <a:pt x="2785231" y="4285799"/>
                </a:cubicBezTo>
                <a:lnTo>
                  <a:pt x="2828525" y="4256938"/>
                </a:lnTo>
              </a:path>
            </a:pathLst>
          </a:custGeom>
          <a:solidFill>
            <a:srgbClr val="C99639"/>
          </a:solidFill>
          <a:ln>
            <a:solidFill>
              <a:srgbClr val="C99639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solidFill>
              <a:srgbClr val="DBEEF4"/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solidFill>
              <a:srgbClr val="DBEEF4"/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nodes that have children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“Inner Nodes”</a:t>
            </a:r>
            <a:endParaRPr kumimoji="1"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2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2175" y="546334"/>
            <a:ext cx="1625600" cy="162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62" y="4453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87" y="2226582"/>
            <a:ext cx="1625600" cy="1625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803906" y="1803787"/>
            <a:ext cx="4949918" cy="4287026"/>
          </a:xfrm>
          <a:custGeom>
            <a:avLst/>
            <a:gdLst>
              <a:gd name="connsiteX0" fmla="*/ 3925300 w 4949918"/>
              <a:gd name="connsiteY0" fmla="*/ 3997193 h 4287026"/>
              <a:gd name="connsiteX1" fmla="*/ 3853144 w 4949918"/>
              <a:gd name="connsiteY1" fmla="*/ 3939472 h 4287026"/>
              <a:gd name="connsiteX2" fmla="*/ 3838712 w 4949918"/>
              <a:gd name="connsiteY2" fmla="*/ 3896181 h 4287026"/>
              <a:gd name="connsiteX3" fmla="*/ 3809850 w 4949918"/>
              <a:gd name="connsiteY3" fmla="*/ 3852890 h 4287026"/>
              <a:gd name="connsiteX4" fmla="*/ 3853144 w 4949918"/>
              <a:gd name="connsiteY4" fmla="*/ 3463272 h 4287026"/>
              <a:gd name="connsiteX5" fmla="*/ 3910869 w 4949918"/>
              <a:gd name="connsiteY5" fmla="*/ 3347830 h 4287026"/>
              <a:gd name="connsiteX6" fmla="*/ 3954162 w 4949918"/>
              <a:gd name="connsiteY6" fmla="*/ 3261248 h 4287026"/>
              <a:gd name="connsiteX7" fmla="*/ 3983025 w 4949918"/>
              <a:gd name="connsiteY7" fmla="*/ 3174666 h 4287026"/>
              <a:gd name="connsiteX8" fmla="*/ 4011887 w 4949918"/>
              <a:gd name="connsiteY8" fmla="*/ 3131375 h 4287026"/>
              <a:gd name="connsiteX9" fmla="*/ 4026319 w 4949918"/>
              <a:gd name="connsiteY9" fmla="*/ 3088084 h 4287026"/>
              <a:gd name="connsiteX10" fmla="*/ 4084044 w 4949918"/>
              <a:gd name="connsiteY10" fmla="*/ 3001502 h 4287026"/>
              <a:gd name="connsiteX11" fmla="*/ 4112906 w 4949918"/>
              <a:gd name="connsiteY11" fmla="*/ 2958211 h 4287026"/>
              <a:gd name="connsiteX12" fmla="*/ 4127337 w 4949918"/>
              <a:gd name="connsiteY12" fmla="*/ 2914921 h 4287026"/>
              <a:gd name="connsiteX13" fmla="*/ 4156200 w 4949918"/>
              <a:gd name="connsiteY13" fmla="*/ 2886060 h 4287026"/>
              <a:gd name="connsiteX14" fmla="*/ 4185062 w 4949918"/>
              <a:gd name="connsiteY14" fmla="*/ 2842769 h 4287026"/>
              <a:gd name="connsiteX15" fmla="*/ 4213925 w 4949918"/>
              <a:gd name="connsiteY15" fmla="*/ 2813908 h 4287026"/>
              <a:gd name="connsiteX16" fmla="*/ 4242787 w 4949918"/>
              <a:gd name="connsiteY16" fmla="*/ 2770618 h 4287026"/>
              <a:gd name="connsiteX17" fmla="*/ 4314944 w 4949918"/>
              <a:gd name="connsiteY17" fmla="*/ 2712896 h 4287026"/>
              <a:gd name="connsiteX18" fmla="*/ 4372668 w 4949918"/>
              <a:gd name="connsiteY18" fmla="*/ 2626315 h 4287026"/>
              <a:gd name="connsiteX19" fmla="*/ 4401531 w 4949918"/>
              <a:gd name="connsiteY19" fmla="*/ 2597454 h 4287026"/>
              <a:gd name="connsiteX20" fmla="*/ 4459256 w 4949918"/>
              <a:gd name="connsiteY20" fmla="*/ 2525302 h 4287026"/>
              <a:gd name="connsiteX21" fmla="*/ 4502550 w 4949918"/>
              <a:gd name="connsiteY21" fmla="*/ 2496442 h 4287026"/>
              <a:gd name="connsiteX22" fmla="*/ 4531412 w 4949918"/>
              <a:gd name="connsiteY22" fmla="*/ 2453151 h 4287026"/>
              <a:gd name="connsiteX23" fmla="*/ 4618000 w 4949918"/>
              <a:gd name="connsiteY23" fmla="*/ 2395430 h 4287026"/>
              <a:gd name="connsiteX24" fmla="*/ 4704587 w 4949918"/>
              <a:gd name="connsiteY24" fmla="*/ 2352139 h 4287026"/>
              <a:gd name="connsiteX25" fmla="*/ 4733450 w 4949918"/>
              <a:gd name="connsiteY25" fmla="*/ 2323278 h 4287026"/>
              <a:gd name="connsiteX26" fmla="*/ 4805606 w 4949918"/>
              <a:gd name="connsiteY26" fmla="*/ 2265557 h 4287026"/>
              <a:gd name="connsiteX27" fmla="*/ 4834468 w 4949918"/>
              <a:gd name="connsiteY27" fmla="*/ 2222266 h 4287026"/>
              <a:gd name="connsiteX28" fmla="*/ 4863331 w 4949918"/>
              <a:gd name="connsiteY28" fmla="*/ 2193406 h 4287026"/>
              <a:gd name="connsiteX29" fmla="*/ 4892193 w 4949918"/>
              <a:gd name="connsiteY29" fmla="*/ 2150115 h 4287026"/>
              <a:gd name="connsiteX30" fmla="*/ 4949918 w 4949918"/>
              <a:gd name="connsiteY30" fmla="*/ 2077963 h 4287026"/>
              <a:gd name="connsiteX31" fmla="*/ 4906625 w 4949918"/>
              <a:gd name="connsiteY31" fmla="*/ 1976951 h 4287026"/>
              <a:gd name="connsiteX32" fmla="*/ 4820037 w 4949918"/>
              <a:gd name="connsiteY32" fmla="*/ 1948090 h 4287026"/>
              <a:gd name="connsiteX33" fmla="*/ 4690156 w 4949918"/>
              <a:gd name="connsiteY33" fmla="*/ 1962521 h 4287026"/>
              <a:gd name="connsiteX34" fmla="*/ 4603568 w 4949918"/>
              <a:gd name="connsiteY34" fmla="*/ 1991381 h 4287026"/>
              <a:gd name="connsiteX35" fmla="*/ 4531412 w 4949918"/>
              <a:gd name="connsiteY35" fmla="*/ 2063533 h 4287026"/>
              <a:gd name="connsiteX36" fmla="*/ 4488118 w 4949918"/>
              <a:gd name="connsiteY36" fmla="*/ 2092393 h 4287026"/>
              <a:gd name="connsiteX37" fmla="*/ 4415962 w 4949918"/>
              <a:gd name="connsiteY37" fmla="*/ 2164545 h 4287026"/>
              <a:gd name="connsiteX38" fmla="*/ 4372668 w 4949918"/>
              <a:gd name="connsiteY38" fmla="*/ 2207836 h 4287026"/>
              <a:gd name="connsiteX39" fmla="*/ 4257219 w 4949918"/>
              <a:gd name="connsiteY39" fmla="*/ 2323278 h 4287026"/>
              <a:gd name="connsiteX40" fmla="*/ 4228356 w 4949918"/>
              <a:gd name="connsiteY40" fmla="*/ 2352139 h 4287026"/>
              <a:gd name="connsiteX41" fmla="*/ 4112906 w 4949918"/>
              <a:gd name="connsiteY41" fmla="*/ 2453151 h 4287026"/>
              <a:gd name="connsiteX42" fmla="*/ 4055181 w 4949918"/>
              <a:gd name="connsiteY42" fmla="*/ 2539733 h 4287026"/>
              <a:gd name="connsiteX43" fmla="*/ 4040750 w 4949918"/>
              <a:gd name="connsiteY43" fmla="*/ 2583024 h 4287026"/>
              <a:gd name="connsiteX44" fmla="*/ 4011887 w 4949918"/>
              <a:gd name="connsiteY44" fmla="*/ 2611884 h 4287026"/>
              <a:gd name="connsiteX45" fmla="*/ 3983025 w 4949918"/>
              <a:gd name="connsiteY45" fmla="*/ 2655175 h 4287026"/>
              <a:gd name="connsiteX46" fmla="*/ 3968594 w 4949918"/>
              <a:gd name="connsiteY46" fmla="*/ 2698466 h 4287026"/>
              <a:gd name="connsiteX47" fmla="*/ 3853144 w 4949918"/>
              <a:gd name="connsiteY47" fmla="*/ 2799478 h 4287026"/>
              <a:gd name="connsiteX48" fmla="*/ 3780987 w 4949918"/>
              <a:gd name="connsiteY48" fmla="*/ 2842769 h 4287026"/>
              <a:gd name="connsiteX49" fmla="*/ 3737694 w 4949918"/>
              <a:gd name="connsiteY49" fmla="*/ 2871630 h 4287026"/>
              <a:gd name="connsiteX50" fmla="*/ 3651106 w 4949918"/>
              <a:gd name="connsiteY50" fmla="*/ 2900490 h 4287026"/>
              <a:gd name="connsiteX51" fmla="*/ 3449069 w 4949918"/>
              <a:gd name="connsiteY51" fmla="*/ 2871630 h 4287026"/>
              <a:gd name="connsiteX52" fmla="*/ 3362481 w 4949918"/>
              <a:gd name="connsiteY52" fmla="*/ 2842769 h 4287026"/>
              <a:gd name="connsiteX53" fmla="*/ 3319187 w 4949918"/>
              <a:gd name="connsiteY53" fmla="*/ 2828339 h 4287026"/>
              <a:gd name="connsiteX54" fmla="*/ 3247031 w 4949918"/>
              <a:gd name="connsiteY54" fmla="*/ 2770618 h 4287026"/>
              <a:gd name="connsiteX55" fmla="*/ 3203737 w 4949918"/>
              <a:gd name="connsiteY55" fmla="*/ 2741757 h 4287026"/>
              <a:gd name="connsiteX56" fmla="*/ 3174875 w 4949918"/>
              <a:gd name="connsiteY56" fmla="*/ 2698466 h 4287026"/>
              <a:gd name="connsiteX57" fmla="*/ 3146012 w 4949918"/>
              <a:gd name="connsiteY57" fmla="*/ 2669605 h 4287026"/>
              <a:gd name="connsiteX58" fmla="*/ 3088287 w 4949918"/>
              <a:gd name="connsiteY58" fmla="*/ 2583024 h 4287026"/>
              <a:gd name="connsiteX59" fmla="*/ 3044994 w 4949918"/>
              <a:gd name="connsiteY59" fmla="*/ 2496442 h 4287026"/>
              <a:gd name="connsiteX60" fmla="*/ 3030562 w 4949918"/>
              <a:gd name="connsiteY60" fmla="*/ 2453151 h 4287026"/>
              <a:gd name="connsiteX61" fmla="*/ 2972837 w 4949918"/>
              <a:gd name="connsiteY61" fmla="*/ 2380999 h 4287026"/>
              <a:gd name="connsiteX62" fmla="*/ 2915112 w 4949918"/>
              <a:gd name="connsiteY62" fmla="*/ 2308848 h 4287026"/>
              <a:gd name="connsiteX63" fmla="*/ 2871819 w 4949918"/>
              <a:gd name="connsiteY63" fmla="*/ 2222266 h 4287026"/>
              <a:gd name="connsiteX64" fmla="*/ 2828525 w 4949918"/>
              <a:gd name="connsiteY64" fmla="*/ 2135684 h 4287026"/>
              <a:gd name="connsiteX65" fmla="*/ 2799662 w 4949918"/>
              <a:gd name="connsiteY65" fmla="*/ 2106824 h 4287026"/>
              <a:gd name="connsiteX66" fmla="*/ 2770800 w 4949918"/>
              <a:gd name="connsiteY66" fmla="*/ 2063533 h 4287026"/>
              <a:gd name="connsiteX67" fmla="*/ 2741937 w 4949918"/>
              <a:gd name="connsiteY67" fmla="*/ 2034672 h 4287026"/>
              <a:gd name="connsiteX68" fmla="*/ 2684212 w 4949918"/>
              <a:gd name="connsiteY68" fmla="*/ 1962521 h 4287026"/>
              <a:gd name="connsiteX69" fmla="*/ 2655350 w 4949918"/>
              <a:gd name="connsiteY69" fmla="*/ 1875939 h 4287026"/>
              <a:gd name="connsiteX70" fmla="*/ 2640919 w 4949918"/>
              <a:gd name="connsiteY70" fmla="*/ 1832648 h 4287026"/>
              <a:gd name="connsiteX71" fmla="*/ 2684212 w 4949918"/>
              <a:gd name="connsiteY71" fmla="*/ 1601763 h 4287026"/>
              <a:gd name="connsiteX72" fmla="*/ 2713075 w 4949918"/>
              <a:gd name="connsiteY72" fmla="*/ 1572903 h 4287026"/>
              <a:gd name="connsiteX73" fmla="*/ 2756369 w 4949918"/>
              <a:gd name="connsiteY73" fmla="*/ 1500751 h 4287026"/>
              <a:gd name="connsiteX74" fmla="*/ 2770800 w 4949918"/>
              <a:gd name="connsiteY74" fmla="*/ 1457460 h 4287026"/>
              <a:gd name="connsiteX75" fmla="*/ 2814094 w 4949918"/>
              <a:gd name="connsiteY75" fmla="*/ 1414169 h 4287026"/>
              <a:gd name="connsiteX76" fmla="*/ 2842956 w 4949918"/>
              <a:gd name="connsiteY76" fmla="*/ 1370878 h 4287026"/>
              <a:gd name="connsiteX77" fmla="*/ 2871819 w 4949918"/>
              <a:gd name="connsiteY77" fmla="*/ 1342018 h 4287026"/>
              <a:gd name="connsiteX78" fmla="*/ 2900681 w 4949918"/>
              <a:gd name="connsiteY78" fmla="*/ 1298727 h 4287026"/>
              <a:gd name="connsiteX79" fmla="*/ 2972837 w 4949918"/>
              <a:gd name="connsiteY79" fmla="*/ 1226575 h 4287026"/>
              <a:gd name="connsiteX80" fmla="*/ 3001700 w 4949918"/>
              <a:gd name="connsiteY80" fmla="*/ 1197715 h 4287026"/>
              <a:gd name="connsiteX81" fmla="*/ 3059425 w 4949918"/>
              <a:gd name="connsiteY81" fmla="*/ 1125563 h 4287026"/>
              <a:gd name="connsiteX82" fmla="*/ 3088287 w 4949918"/>
              <a:gd name="connsiteY82" fmla="*/ 1082272 h 4287026"/>
              <a:gd name="connsiteX83" fmla="*/ 3117150 w 4949918"/>
              <a:gd name="connsiteY83" fmla="*/ 1053412 h 4287026"/>
              <a:gd name="connsiteX84" fmla="*/ 3146012 w 4949918"/>
              <a:gd name="connsiteY84" fmla="*/ 1010121 h 4287026"/>
              <a:gd name="connsiteX85" fmla="*/ 3218169 w 4949918"/>
              <a:gd name="connsiteY85" fmla="*/ 952400 h 4287026"/>
              <a:gd name="connsiteX86" fmla="*/ 3247031 w 4949918"/>
              <a:gd name="connsiteY86" fmla="*/ 909109 h 4287026"/>
              <a:gd name="connsiteX87" fmla="*/ 3319187 w 4949918"/>
              <a:gd name="connsiteY87" fmla="*/ 851388 h 4287026"/>
              <a:gd name="connsiteX88" fmla="*/ 3405775 w 4949918"/>
              <a:gd name="connsiteY88" fmla="*/ 735945 h 4287026"/>
              <a:gd name="connsiteX89" fmla="*/ 3420206 w 4949918"/>
              <a:gd name="connsiteY89" fmla="*/ 692654 h 4287026"/>
              <a:gd name="connsiteX90" fmla="*/ 3449069 w 4949918"/>
              <a:gd name="connsiteY90" fmla="*/ 663794 h 4287026"/>
              <a:gd name="connsiteX91" fmla="*/ 3477931 w 4949918"/>
              <a:gd name="connsiteY91" fmla="*/ 620503 h 4287026"/>
              <a:gd name="connsiteX92" fmla="*/ 3506794 w 4949918"/>
              <a:gd name="connsiteY92" fmla="*/ 591642 h 4287026"/>
              <a:gd name="connsiteX93" fmla="*/ 3535656 w 4949918"/>
              <a:gd name="connsiteY93" fmla="*/ 548351 h 4287026"/>
              <a:gd name="connsiteX94" fmla="*/ 3564519 w 4949918"/>
              <a:gd name="connsiteY94" fmla="*/ 519491 h 4287026"/>
              <a:gd name="connsiteX95" fmla="*/ 3622244 w 4949918"/>
              <a:gd name="connsiteY95" fmla="*/ 447339 h 4287026"/>
              <a:gd name="connsiteX96" fmla="*/ 3665537 w 4949918"/>
              <a:gd name="connsiteY96" fmla="*/ 317467 h 4287026"/>
              <a:gd name="connsiteX97" fmla="*/ 3679969 w 4949918"/>
              <a:gd name="connsiteY97" fmla="*/ 274176 h 4287026"/>
              <a:gd name="connsiteX98" fmla="*/ 3665537 w 4949918"/>
              <a:gd name="connsiteY98" fmla="*/ 86582 h 4287026"/>
              <a:gd name="connsiteX99" fmla="*/ 3578950 w 4949918"/>
              <a:gd name="connsiteY99" fmla="*/ 57721 h 4287026"/>
              <a:gd name="connsiteX100" fmla="*/ 3319187 w 4949918"/>
              <a:gd name="connsiteY100" fmla="*/ 101012 h 4287026"/>
              <a:gd name="connsiteX101" fmla="*/ 3275894 w 4949918"/>
              <a:gd name="connsiteY101" fmla="*/ 115442 h 4287026"/>
              <a:gd name="connsiteX102" fmla="*/ 3232600 w 4949918"/>
              <a:gd name="connsiteY102" fmla="*/ 129873 h 4287026"/>
              <a:gd name="connsiteX103" fmla="*/ 3203737 w 4949918"/>
              <a:gd name="connsiteY103" fmla="*/ 158733 h 4287026"/>
              <a:gd name="connsiteX104" fmla="*/ 3117150 w 4949918"/>
              <a:gd name="connsiteY104" fmla="*/ 216454 h 4287026"/>
              <a:gd name="connsiteX105" fmla="*/ 3044994 w 4949918"/>
              <a:gd name="connsiteY105" fmla="*/ 274176 h 4287026"/>
              <a:gd name="connsiteX106" fmla="*/ 3016131 w 4949918"/>
              <a:gd name="connsiteY106" fmla="*/ 303036 h 4287026"/>
              <a:gd name="connsiteX107" fmla="*/ 2972837 w 4949918"/>
              <a:gd name="connsiteY107" fmla="*/ 331897 h 4287026"/>
              <a:gd name="connsiteX108" fmla="*/ 2900681 w 4949918"/>
              <a:gd name="connsiteY108" fmla="*/ 404048 h 4287026"/>
              <a:gd name="connsiteX109" fmla="*/ 2814094 w 4949918"/>
              <a:gd name="connsiteY109" fmla="*/ 461770 h 4287026"/>
              <a:gd name="connsiteX110" fmla="*/ 2785231 w 4949918"/>
              <a:gd name="connsiteY110" fmla="*/ 490630 h 4287026"/>
              <a:gd name="connsiteX111" fmla="*/ 2698644 w 4949918"/>
              <a:gd name="connsiteY111" fmla="*/ 548351 h 4287026"/>
              <a:gd name="connsiteX112" fmla="*/ 2626487 w 4949918"/>
              <a:gd name="connsiteY112" fmla="*/ 620503 h 4287026"/>
              <a:gd name="connsiteX113" fmla="*/ 2583194 w 4949918"/>
              <a:gd name="connsiteY113" fmla="*/ 649363 h 4287026"/>
              <a:gd name="connsiteX114" fmla="*/ 2511037 w 4949918"/>
              <a:gd name="connsiteY114" fmla="*/ 721515 h 4287026"/>
              <a:gd name="connsiteX115" fmla="*/ 2467744 w 4949918"/>
              <a:gd name="connsiteY115" fmla="*/ 750376 h 4287026"/>
              <a:gd name="connsiteX116" fmla="*/ 2395587 w 4949918"/>
              <a:gd name="connsiteY116" fmla="*/ 822527 h 4287026"/>
              <a:gd name="connsiteX117" fmla="*/ 2323431 w 4949918"/>
              <a:gd name="connsiteY117" fmla="*/ 880248 h 4287026"/>
              <a:gd name="connsiteX118" fmla="*/ 2265706 w 4949918"/>
              <a:gd name="connsiteY118" fmla="*/ 952400 h 4287026"/>
              <a:gd name="connsiteX119" fmla="*/ 2179119 w 4949918"/>
              <a:gd name="connsiteY119" fmla="*/ 1010121 h 4287026"/>
              <a:gd name="connsiteX120" fmla="*/ 2135825 w 4949918"/>
              <a:gd name="connsiteY120" fmla="*/ 1038982 h 4287026"/>
              <a:gd name="connsiteX121" fmla="*/ 2092531 w 4949918"/>
              <a:gd name="connsiteY121" fmla="*/ 1053412 h 4287026"/>
              <a:gd name="connsiteX122" fmla="*/ 2005944 w 4949918"/>
              <a:gd name="connsiteY122" fmla="*/ 1111133 h 4287026"/>
              <a:gd name="connsiteX123" fmla="*/ 1919356 w 4949918"/>
              <a:gd name="connsiteY123" fmla="*/ 1139994 h 4287026"/>
              <a:gd name="connsiteX124" fmla="*/ 1775044 w 4949918"/>
              <a:gd name="connsiteY124" fmla="*/ 1125563 h 4287026"/>
              <a:gd name="connsiteX125" fmla="*/ 1731750 w 4949918"/>
              <a:gd name="connsiteY125" fmla="*/ 1111133 h 4287026"/>
              <a:gd name="connsiteX126" fmla="*/ 1659594 w 4949918"/>
              <a:gd name="connsiteY126" fmla="*/ 1096703 h 4287026"/>
              <a:gd name="connsiteX127" fmla="*/ 1573006 w 4949918"/>
              <a:gd name="connsiteY127" fmla="*/ 1067842 h 4287026"/>
              <a:gd name="connsiteX128" fmla="*/ 1529712 w 4949918"/>
              <a:gd name="connsiteY128" fmla="*/ 1053412 h 4287026"/>
              <a:gd name="connsiteX129" fmla="*/ 1486419 w 4949918"/>
              <a:gd name="connsiteY129" fmla="*/ 1038982 h 4287026"/>
              <a:gd name="connsiteX130" fmla="*/ 1443125 w 4949918"/>
              <a:gd name="connsiteY130" fmla="*/ 1010121 h 4287026"/>
              <a:gd name="connsiteX131" fmla="*/ 1356538 w 4949918"/>
              <a:gd name="connsiteY131" fmla="*/ 966830 h 4287026"/>
              <a:gd name="connsiteX132" fmla="*/ 1298813 w 4949918"/>
              <a:gd name="connsiteY132" fmla="*/ 894679 h 4287026"/>
              <a:gd name="connsiteX133" fmla="*/ 1269950 w 4949918"/>
              <a:gd name="connsiteY133" fmla="*/ 865818 h 4287026"/>
              <a:gd name="connsiteX134" fmla="*/ 1226656 w 4949918"/>
              <a:gd name="connsiteY134" fmla="*/ 779236 h 4287026"/>
              <a:gd name="connsiteX135" fmla="*/ 1197794 w 4949918"/>
              <a:gd name="connsiteY135" fmla="*/ 735945 h 4287026"/>
              <a:gd name="connsiteX136" fmla="*/ 1154500 w 4949918"/>
              <a:gd name="connsiteY136" fmla="*/ 663794 h 4287026"/>
              <a:gd name="connsiteX137" fmla="*/ 1096775 w 4949918"/>
              <a:gd name="connsiteY137" fmla="*/ 533921 h 4287026"/>
              <a:gd name="connsiteX138" fmla="*/ 1053481 w 4949918"/>
              <a:gd name="connsiteY138" fmla="*/ 447339 h 4287026"/>
              <a:gd name="connsiteX139" fmla="*/ 1039050 w 4949918"/>
              <a:gd name="connsiteY139" fmla="*/ 404048 h 4287026"/>
              <a:gd name="connsiteX140" fmla="*/ 981325 w 4949918"/>
              <a:gd name="connsiteY140" fmla="*/ 317467 h 4287026"/>
              <a:gd name="connsiteX141" fmla="*/ 938031 w 4949918"/>
              <a:gd name="connsiteY141" fmla="*/ 245315 h 4287026"/>
              <a:gd name="connsiteX142" fmla="*/ 909169 w 4949918"/>
              <a:gd name="connsiteY142" fmla="*/ 202024 h 4287026"/>
              <a:gd name="connsiteX143" fmla="*/ 880306 w 4949918"/>
              <a:gd name="connsiteY143" fmla="*/ 173164 h 4287026"/>
              <a:gd name="connsiteX144" fmla="*/ 851444 w 4949918"/>
              <a:gd name="connsiteY144" fmla="*/ 129873 h 4287026"/>
              <a:gd name="connsiteX145" fmla="*/ 822581 w 4949918"/>
              <a:gd name="connsiteY145" fmla="*/ 101012 h 4287026"/>
              <a:gd name="connsiteX146" fmla="*/ 764856 w 4949918"/>
              <a:gd name="connsiteY146" fmla="*/ 28861 h 4287026"/>
              <a:gd name="connsiteX147" fmla="*/ 663838 w 4949918"/>
              <a:gd name="connsiteY147" fmla="*/ 0 h 4287026"/>
              <a:gd name="connsiteX148" fmla="*/ 461800 w 4949918"/>
              <a:gd name="connsiteY148" fmla="*/ 14430 h 4287026"/>
              <a:gd name="connsiteX149" fmla="*/ 418506 w 4949918"/>
              <a:gd name="connsiteY149" fmla="*/ 28861 h 4287026"/>
              <a:gd name="connsiteX150" fmla="*/ 259763 w 4949918"/>
              <a:gd name="connsiteY150" fmla="*/ 72151 h 4287026"/>
              <a:gd name="connsiteX151" fmla="*/ 129881 w 4949918"/>
              <a:gd name="connsiteY151" fmla="*/ 144303 h 4287026"/>
              <a:gd name="connsiteX152" fmla="*/ 57725 w 4949918"/>
              <a:gd name="connsiteY152" fmla="*/ 216454 h 4287026"/>
              <a:gd name="connsiteX153" fmla="*/ 0 w 4949918"/>
              <a:gd name="connsiteY153" fmla="*/ 288606 h 4287026"/>
              <a:gd name="connsiteX154" fmla="*/ 14431 w 4949918"/>
              <a:gd name="connsiteY154" fmla="*/ 418479 h 4287026"/>
              <a:gd name="connsiteX155" fmla="*/ 72156 w 4949918"/>
              <a:gd name="connsiteY155" fmla="*/ 548351 h 4287026"/>
              <a:gd name="connsiteX156" fmla="*/ 101019 w 4949918"/>
              <a:gd name="connsiteY156" fmla="*/ 577212 h 4287026"/>
              <a:gd name="connsiteX157" fmla="*/ 144313 w 4949918"/>
              <a:gd name="connsiteY157" fmla="*/ 606073 h 4287026"/>
              <a:gd name="connsiteX158" fmla="*/ 173175 w 4949918"/>
              <a:gd name="connsiteY158" fmla="*/ 649363 h 4287026"/>
              <a:gd name="connsiteX159" fmla="*/ 259763 w 4949918"/>
              <a:gd name="connsiteY159" fmla="*/ 707085 h 4287026"/>
              <a:gd name="connsiteX160" fmla="*/ 303056 w 4949918"/>
              <a:gd name="connsiteY160" fmla="*/ 735945 h 4287026"/>
              <a:gd name="connsiteX161" fmla="*/ 375213 w 4949918"/>
              <a:gd name="connsiteY161" fmla="*/ 793666 h 4287026"/>
              <a:gd name="connsiteX162" fmla="*/ 418506 w 4949918"/>
              <a:gd name="connsiteY162" fmla="*/ 836957 h 4287026"/>
              <a:gd name="connsiteX163" fmla="*/ 461800 w 4949918"/>
              <a:gd name="connsiteY163" fmla="*/ 865818 h 4287026"/>
              <a:gd name="connsiteX164" fmla="*/ 562819 w 4949918"/>
              <a:gd name="connsiteY164" fmla="*/ 966830 h 4287026"/>
              <a:gd name="connsiteX165" fmla="*/ 606113 w 4949918"/>
              <a:gd name="connsiteY165" fmla="*/ 1010121 h 4287026"/>
              <a:gd name="connsiteX166" fmla="*/ 678269 w 4949918"/>
              <a:gd name="connsiteY166" fmla="*/ 1067842 h 4287026"/>
              <a:gd name="connsiteX167" fmla="*/ 707131 w 4949918"/>
              <a:gd name="connsiteY167" fmla="*/ 1111133 h 4287026"/>
              <a:gd name="connsiteX168" fmla="*/ 735994 w 4949918"/>
              <a:gd name="connsiteY168" fmla="*/ 1139994 h 4287026"/>
              <a:gd name="connsiteX169" fmla="*/ 793719 w 4949918"/>
              <a:gd name="connsiteY169" fmla="*/ 1212145 h 4287026"/>
              <a:gd name="connsiteX170" fmla="*/ 808150 w 4949918"/>
              <a:gd name="connsiteY170" fmla="*/ 1255436 h 4287026"/>
              <a:gd name="connsiteX171" fmla="*/ 837013 w 4949918"/>
              <a:gd name="connsiteY171" fmla="*/ 1284297 h 4287026"/>
              <a:gd name="connsiteX172" fmla="*/ 865875 w 4949918"/>
              <a:gd name="connsiteY172" fmla="*/ 1327588 h 4287026"/>
              <a:gd name="connsiteX173" fmla="*/ 909169 w 4949918"/>
              <a:gd name="connsiteY173" fmla="*/ 1414169 h 4287026"/>
              <a:gd name="connsiteX174" fmla="*/ 923600 w 4949918"/>
              <a:gd name="connsiteY174" fmla="*/ 1457460 h 4287026"/>
              <a:gd name="connsiteX175" fmla="*/ 952463 w 4949918"/>
              <a:gd name="connsiteY175" fmla="*/ 1486321 h 4287026"/>
              <a:gd name="connsiteX176" fmla="*/ 981325 w 4949918"/>
              <a:gd name="connsiteY176" fmla="*/ 1529612 h 4287026"/>
              <a:gd name="connsiteX177" fmla="*/ 1024619 w 4949918"/>
              <a:gd name="connsiteY177" fmla="*/ 1601763 h 4287026"/>
              <a:gd name="connsiteX178" fmla="*/ 1082344 w 4949918"/>
              <a:gd name="connsiteY178" fmla="*/ 1731636 h 4287026"/>
              <a:gd name="connsiteX179" fmla="*/ 1096775 w 4949918"/>
              <a:gd name="connsiteY179" fmla="*/ 1774927 h 4287026"/>
              <a:gd name="connsiteX180" fmla="*/ 1154500 w 4949918"/>
              <a:gd name="connsiteY180" fmla="*/ 1861509 h 4287026"/>
              <a:gd name="connsiteX181" fmla="*/ 1241088 w 4949918"/>
              <a:gd name="connsiteY181" fmla="*/ 1976951 h 4287026"/>
              <a:gd name="connsiteX182" fmla="*/ 1298813 w 4949918"/>
              <a:gd name="connsiteY182" fmla="*/ 2049103 h 4287026"/>
              <a:gd name="connsiteX183" fmla="*/ 1342106 w 4949918"/>
              <a:gd name="connsiteY183" fmla="*/ 2077963 h 4287026"/>
              <a:gd name="connsiteX184" fmla="*/ 1414262 w 4949918"/>
              <a:gd name="connsiteY184" fmla="*/ 2135684 h 4287026"/>
              <a:gd name="connsiteX185" fmla="*/ 1486419 w 4949918"/>
              <a:gd name="connsiteY185" fmla="*/ 2207836 h 4287026"/>
              <a:gd name="connsiteX186" fmla="*/ 1515281 w 4949918"/>
              <a:gd name="connsiteY186" fmla="*/ 2251127 h 4287026"/>
              <a:gd name="connsiteX187" fmla="*/ 1601869 w 4949918"/>
              <a:gd name="connsiteY187" fmla="*/ 2308848 h 4287026"/>
              <a:gd name="connsiteX188" fmla="*/ 1645162 w 4949918"/>
              <a:gd name="connsiteY188" fmla="*/ 2337709 h 4287026"/>
              <a:gd name="connsiteX189" fmla="*/ 1760612 w 4949918"/>
              <a:gd name="connsiteY189" fmla="*/ 2424290 h 4287026"/>
              <a:gd name="connsiteX190" fmla="*/ 1803906 w 4949918"/>
              <a:gd name="connsiteY190" fmla="*/ 2453151 h 4287026"/>
              <a:gd name="connsiteX191" fmla="*/ 1876062 w 4949918"/>
              <a:gd name="connsiteY191" fmla="*/ 2510872 h 4287026"/>
              <a:gd name="connsiteX192" fmla="*/ 1948219 w 4949918"/>
              <a:gd name="connsiteY192" fmla="*/ 2597454 h 4287026"/>
              <a:gd name="connsiteX193" fmla="*/ 2020375 w 4949918"/>
              <a:gd name="connsiteY193" fmla="*/ 2655175 h 4287026"/>
              <a:gd name="connsiteX194" fmla="*/ 2049237 w 4949918"/>
              <a:gd name="connsiteY194" fmla="*/ 2698466 h 4287026"/>
              <a:gd name="connsiteX195" fmla="*/ 2164687 w 4949918"/>
              <a:gd name="connsiteY195" fmla="*/ 2799478 h 4287026"/>
              <a:gd name="connsiteX196" fmla="*/ 2222412 w 4949918"/>
              <a:gd name="connsiteY196" fmla="*/ 2871630 h 4287026"/>
              <a:gd name="connsiteX197" fmla="*/ 2280137 w 4949918"/>
              <a:gd name="connsiteY197" fmla="*/ 2943781 h 4287026"/>
              <a:gd name="connsiteX198" fmla="*/ 2323431 w 4949918"/>
              <a:gd name="connsiteY198" fmla="*/ 2972642 h 4287026"/>
              <a:gd name="connsiteX199" fmla="*/ 2395587 w 4949918"/>
              <a:gd name="connsiteY199" fmla="*/ 3044793 h 4287026"/>
              <a:gd name="connsiteX200" fmla="*/ 2424450 w 4949918"/>
              <a:gd name="connsiteY200" fmla="*/ 3073654 h 4287026"/>
              <a:gd name="connsiteX201" fmla="*/ 2467744 w 4949918"/>
              <a:gd name="connsiteY201" fmla="*/ 3102514 h 4287026"/>
              <a:gd name="connsiteX202" fmla="*/ 2539900 w 4949918"/>
              <a:gd name="connsiteY202" fmla="*/ 3174666 h 4287026"/>
              <a:gd name="connsiteX203" fmla="*/ 2583194 w 4949918"/>
              <a:gd name="connsiteY203" fmla="*/ 3217957 h 4287026"/>
              <a:gd name="connsiteX204" fmla="*/ 2655350 w 4949918"/>
              <a:gd name="connsiteY204" fmla="*/ 3290108 h 4287026"/>
              <a:gd name="connsiteX205" fmla="*/ 2698644 w 4949918"/>
              <a:gd name="connsiteY205" fmla="*/ 3333399 h 4287026"/>
              <a:gd name="connsiteX206" fmla="*/ 2756369 w 4949918"/>
              <a:gd name="connsiteY206" fmla="*/ 3405551 h 4287026"/>
              <a:gd name="connsiteX207" fmla="*/ 2770800 w 4949918"/>
              <a:gd name="connsiteY207" fmla="*/ 3448842 h 4287026"/>
              <a:gd name="connsiteX208" fmla="*/ 2799662 w 4949918"/>
              <a:gd name="connsiteY208" fmla="*/ 3492133 h 4287026"/>
              <a:gd name="connsiteX209" fmla="*/ 2842956 w 4949918"/>
              <a:gd name="connsiteY209" fmla="*/ 3679726 h 4287026"/>
              <a:gd name="connsiteX210" fmla="*/ 2871819 w 4949918"/>
              <a:gd name="connsiteY210" fmla="*/ 3780739 h 4287026"/>
              <a:gd name="connsiteX211" fmla="*/ 2857387 w 4949918"/>
              <a:gd name="connsiteY211" fmla="*/ 4069345 h 4287026"/>
              <a:gd name="connsiteX212" fmla="*/ 2828525 w 4949918"/>
              <a:gd name="connsiteY212" fmla="*/ 4155926 h 4287026"/>
              <a:gd name="connsiteX213" fmla="*/ 2814094 w 4949918"/>
              <a:gd name="connsiteY213" fmla="*/ 4199217 h 4287026"/>
              <a:gd name="connsiteX214" fmla="*/ 2799662 w 4949918"/>
              <a:gd name="connsiteY214" fmla="*/ 4242508 h 4287026"/>
              <a:gd name="connsiteX215" fmla="*/ 2785231 w 4949918"/>
              <a:gd name="connsiteY215" fmla="*/ 4285799 h 4287026"/>
              <a:gd name="connsiteX216" fmla="*/ 2828525 w 4949918"/>
              <a:gd name="connsiteY216" fmla="*/ 4256938 h 428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4949918" h="4287026">
                <a:moveTo>
                  <a:pt x="3925300" y="3997193"/>
                </a:moveTo>
                <a:cubicBezTo>
                  <a:pt x="3901248" y="3977953"/>
                  <a:pt x="3873190" y="3962857"/>
                  <a:pt x="3853144" y="3939472"/>
                </a:cubicBezTo>
                <a:cubicBezTo>
                  <a:pt x="3843244" y="3927923"/>
                  <a:pt x="3845515" y="3909786"/>
                  <a:pt x="3838712" y="3896181"/>
                </a:cubicBezTo>
                <a:cubicBezTo>
                  <a:pt x="3830955" y="3880669"/>
                  <a:pt x="3819471" y="3867320"/>
                  <a:pt x="3809850" y="3852890"/>
                </a:cubicBezTo>
                <a:cubicBezTo>
                  <a:pt x="3819004" y="3678977"/>
                  <a:pt x="3805274" y="3606877"/>
                  <a:pt x="3853144" y="3463272"/>
                </a:cubicBezTo>
                <a:cubicBezTo>
                  <a:pt x="3886309" y="3363783"/>
                  <a:pt x="3860493" y="3398200"/>
                  <a:pt x="3910869" y="3347830"/>
                </a:cubicBezTo>
                <a:cubicBezTo>
                  <a:pt x="3963495" y="3189959"/>
                  <a:pt x="3879566" y="3429078"/>
                  <a:pt x="3954162" y="3261248"/>
                </a:cubicBezTo>
                <a:cubicBezTo>
                  <a:pt x="3966518" y="3233448"/>
                  <a:pt x="3973404" y="3203527"/>
                  <a:pt x="3983025" y="3174666"/>
                </a:cubicBezTo>
                <a:cubicBezTo>
                  <a:pt x="3988510" y="3158213"/>
                  <a:pt x="4004130" y="3146887"/>
                  <a:pt x="4011887" y="3131375"/>
                </a:cubicBezTo>
                <a:cubicBezTo>
                  <a:pt x="4018690" y="3117770"/>
                  <a:pt x="4018931" y="3101381"/>
                  <a:pt x="4026319" y="3088084"/>
                </a:cubicBezTo>
                <a:cubicBezTo>
                  <a:pt x="4043165" y="3057763"/>
                  <a:pt x="4064802" y="3030363"/>
                  <a:pt x="4084044" y="3001502"/>
                </a:cubicBezTo>
                <a:cubicBezTo>
                  <a:pt x="4093665" y="2987072"/>
                  <a:pt x="4107421" y="2974664"/>
                  <a:pt x="4112906" y="2958211"/>
                </a:cubicBezTo>
                <a:cubicBezTo>
                  <a:pt x="4117716" y="2943781"/>
                  <a:pt x="4119511" y="2927964"/>
                  <a:pt x="4127337" y="2914921"/>
                </a:cubicBezTo>
                <a:cubicBezTo>
                  <a:pt x="4134337" y="2903254"/>
                  <a:pt x="4147700" y="2896684"/>
                  <a:pt x="4156200" y="2886060"/>
                </a:cubicBezTo>
                <a:cubicBezTo>
                  <a:pt x="4167035" y="2872517"/>
                  <a:pt x="4174227" y="2856312"/>
                  <a:pt x="4185062" y="2842769"/>
                </a:cubicBezTo>
                <a:cubicBezTo>
                  <a:pt x="4193562" y="2832145"/>
                  <a:pt x="4205425" y="2824532"/>
                  <a:pt x="4213925" y="2813908"/>
                </a:cubicBezTo>
                <a:cubicBezTo>
                  <a:pt x="4224760" y="2800366"/>
                  <a:pt x="4230523" y="2782881"/>
                  <a:pt x="4242787" y="2770618"/>
                </a:cubicBezTo>
                <a:cubicBezTo>
                  <a:pt x="4299586" y="2713823"/>
                  <a:pt x="4272103" y="2770014"/>
                  <a:pt x="4314944" y="2712896"/>
                </a:cubicBezTo>
                <a:cubicBezTo>
                  <a:pt x="4335757" y="2685147"/>
                  <a:pt x="4348140" y="2650841"/>
                  <a:pt x="4372668" y="2626315"/>
                </a:cubicBezTo>
                <a:cubicBezTo>
                  <a:pt x="4382289" y="2616695"/>
                  <a:pt x="4393031" y="2608078"/>
                  <a:pt x="4401531" y="2597454"/>
                </a:cubicBezTo>
                <a:cubicBezTo>
                  <a:pt x="4434869" y="2555785"/>
                  <a:pt x="4420539" y="2556273"/>
                  <a:pt x="4459256" y="2525302"/>
                </a:cubicBezTo>
                <a:cubicBezTo>
                  <a:pt x="4472800" y="2514468"/>
                  <a:pt x="4488119" y="2506062"/>
                  <a:pt x="4502550" y="2496442"/>
                </a:cubicBezTo>
                <a:cubicBezTo>
                  <a:pt x="4512171" y="2482012"/>
                  <a:pt x="4518359" y="2464571"/>
                  <a:pt x="4531412" y="2453151"/>
                </a:cubicBezTo>
                <a:cubicBezTo>
                  <a:pt x="4557518" y="2430310"/>
                  <a:pt x="4589137" y="2414671"/>
                  <a:pt x="4618000" y="2395430"/>
                </a:cubicBezTo>
                <a:cubicBezTo>
                  <a:pt x="4673953" y="2358130"/>
                  <a:pt x="4644837" y="2372054"/>
                  <a:pt x="4704587" y="2352139"/>
                </a:cubicBezTo>
                <a:cubicBezTo>
                  <a:pt x="4714208" y="2342519"/>
                  <a:pt x="4722825" y="2331777"/>
                  <a:pt x="4733450" y="2323278"/>
                </a:cubicBezTo>
                <a:cubicBezTo>
                  <a:pt x="4775119" y="2289945"/>
                  <a:pt x="4774634" y="2304270"/>
                  <a:pt x="4805606" y="2265557"/>
                </a:cubicBezTo>
                <a:cubicBezTo>
                  <a:pt x="4816441" y="2252014"/>
                  <a:pt x="4823633" y="2235808"/>
                  <a:pt x="4834468" y="2222266"/>
                </a:cubicBezTo>
                <a:cubicBezTo>
                  <a:pt x="4842968" y="2211642"/>
                  <a:pt x="4854831" y="2204030"/>
                  <a:pt x="4863331" y="2193406"/>
                </a:cubicBezTo>
                <a:cubicBezTo>
                  <a:pt x="4874166" y="2179864"/>
                  <a:pt x="4881358" y="2163658"/>
                  <a:pt x="4892193" y="2150115"/>
                </a:cubicBezTo>
                <a:cubicBezTo>
                  <a:pt x="4974446" y="2047305"/>
                  <a:pt x="4861085" y="2211206"/>
                  <a:pt x="4949918" y="2077963"/>
                </a:cubicBezTo>
                <a:cubicBezTo>
                  <a:pt x="4943099" y="2050688"/>
                  <a:pt x="4936153" y="1995405"/>
                  <a:pt x="4906625" y="1976951"/>
                </a:cubicBezTo>
                <a:cubicBezTo>
                  <a:pt x="4880825" y="1960827"/>
                  <a:pt x="4820037" y="1948090"/>
                  <a:pt x="4820037" y="1948090"/>
                </a:cubicBezTo>
                <a:cubicBezTo>
                  <a:pt x="4776743" y="1952900"/>
                  <a:pt x="4732870" y="1953979"/>
                  <a:pt x="4690156" y="1962521"/>
                </a:cubicBezTo>
                <a:cubicBezTo>
                  <a:pt x="4660323" y="1968487"/>
                  <a:pt x="4603568" y="1991381"/>
                  <a:pt x="4603568" y="1991381"/>
                </a:cubicBezTo>
                <a:cubicBezTo>
                  <a:pt x="4579516" y="2015432"/>
                  <a:pt x="4559714" y="2044667"/>
                  <a:pt x="4531412" y="2063533"/>
                </a:cubicBezTo>
                <a:cubicBezTo>
                  <a:pt x="4516981" y="2073153"/>
                  <a:pt x="4501171" y="2080972"/>
                  <a:pt x="4488118" y="2092393"/>
                </a:cubicBezTo>
                <a:cubicBezTo>
                  <a:pt x="4462519" y="2114790"/>
                  <a:pt x="4440014" y="2140494"/>
                  <a:pt x="4415962" y="2164545"/>
                </a:cubicBezTo>
                <a:lnTo>
                  <a:pt x="4372668" y="2207836"/>
                </a:lnTo>
                <a:lnTo>
                  <a:pt x="4257219" y="2323278"/>
                </a:lnTo>
                <a:cubicBezTo>
                  <a:pt x="4247598" y="2332898"/>
                  <a:pt x="4239677" y="2344592"/>
                  <a:pt x="4228356" y="2352139"/>
                </a:cubicBezTo>
                <a:cubicBezTo>
                  <a:pt x="4182587" y="2382649"/>
                  <a:pt x="4146676" y="2402499"/>
                  <a:pt x="4112906" y="2453151"/>
                </a:cubicBezTo>
                <a:lnTo>
                  <a:pt x="4055181" y="2539733"/>
                </a:lnTo>
                <a:cubicBezTo>
                  <a:pt x="4050371" y="2554163"/>
                  <a:pt x="4048576" y="2569981"/>
                  <a:pt x="4040750" y="2583024"/>
                </a:cubicBezTo>
                <a:cubicBezTo>
                  <a:pt x="4033750" y="2594690"/>
                  <a:pt x="4020387" y="2601260"/>
                  <a:pt x="4011887" y="2611884"/>
                </a:cubicBezTo>
                <a:cubicBezTo>
                  <a:pt x="4001052" y="2625426"/>
                  <a:pt x="3990781" y="2639663"/>
                  <a:pt x="3983025" y="2655175"/>
                </a:cubicBezTo>
                <a:cubicBezTo>
                  <a:pt x="3976222" y="2668780"/>
                  <a:pt x="3977721" y="2686298"/>
                  <a:pt x="3968594" y="2698466"/>
                </a:cubicBezTo>
                <a:cubicBezTo>
                  <a:pt x="3901833" y="2787475"/>
                  <a:pt x="3915734" y="2749409"/>
                  <a:pt x="3853144" y="2799478"/>
                </a:cubicBezTo>
                <a:cubicBezTo>
                  <a:pt x="3796545" y="2844754"/>
                  <a:pt x="3856172" y="2817710"/>
                  <a:pt x="3780987" y="2842769"/>
                </a:cubicBezTo>
                <a:cubicBezTo>
                  <a:pt x="3766556" y="2852389"/>
                  <a:pt x="3753543" y="2864586"/>
                  <a:pt x="3737694" y="2871630"/>
                </a:cubicBezTo>
                <a:cubicBezTo>
                  <a:pt x="3709892" y="2883986"/>
                  <a:pt x="3651106" y="2900490"/>
                  <a:pt x="3651106" y="2900490"/>
                </a:cubicBezTo>
                <a:cubicBezTo>
                  <a:pt x="3530248" y="2860208"/>
                  <a:pt x="3717820" y="2919054"/>
                  <a:pt x="3449069" y="2871630"/>
                </a:cubicBezTo>
                <a:cubicBezTo>
                  <a:pt x="3419108" y="2866343"/>
                  <a:pt x="3391344" y="2852389"/>
                  <a:pt x="3362481" y="2842769"/>
                </a:cubicBezTo>
                <a:lnTo>
                  <a:pt x="3319187" y="2828339"/>
                </a:lnTo>
                <a:cubicBezTo>
                  <a:pt x="3185924" y="2739500"/>
                  <a:pt x="3349856" y="2852872"/>
                  <a:pt x="3247031" y="2770618"/>
                </a:cubicBezTo>
                <a:cubicBezTo>
                  <a:pt x="3233487" y="2759784"/>
                  <a:pt x="3218168" y="2751377"/>
                  <a:pt x="3203737" y="2741757"/>
                </a:cubicBezTo>
                <a:cubicBezTo>
                  <a:pt x="3194116" y="2727327"/>
                  <a:pt x="3185710" y="2712009"/>
                  <a:pt x="3174875" y="2698466"/>
                </a:cubicBezTo>
                <a:cubicBezTo>
                  <a:pt x="3166375" y="2687842"/>
                  <a:pt x="3154176" y="2680489"/>
                  <a:pt x="3146012" y="2669605"/>
                </a:cubicBezTo>
                <a:cubicBezTo>
                  <a:pt x="3125199" y="2641856"/>
                  <a:pt x="3088287" y="2583024"/>
                  <a:pt x="3088287" y="2583024"/>
                </a:cubicBezTo>
                <a:cubicBezTo>
                  <a:pt x="3052017" y="2474218"/>
                  <a:pt x="3100941" y="2608328"/>
                  <a:pt x="3044994" y="2496442"/>
                </a:cubicBezTo>
                <a:cubicBezTo>
                  <a:pt x="3038191" y="2482837"/>
                  <a:pt x="3037365" y="2466756"/>
                  <a:pt x="3030562" y="2453151"/>
                </a:cubicBezTo>
                <a:cubicBezTo>
                  <a:pt x="3000949" y="2393929"/>
                  <a:pt x="3008632" y="2425740"/>
                  <a:pt x="2972837" y="2380999"/>
                </a:cubicBezTo>
                <a:cubicBezTo>
                  <a:pt x="2900017" y="2289980"/>
                  <a:pt x="2984803" y="2378534"/>
                  <a:pt x="2915112" y="2308848"/>
                </a:cubicBezTo>
                <a:cubicBezTo>
                  <a:pt x="2878842" y="2200042"/>
                  <a:pt x="2927766" y="2334152"/>
                  <a:pt x="2871819" y="2222266"/>
                </a:cubicBezTo>
                <a:cubicBezTo>
                  <a:pt x="2836256" y="2151145"/>
                  <a:pt x="2883664" y="2204603"/>
                  <a:pt x="2828525" y="2135684"/>
                </a:cubicBezTo>
                <a:cubicBezTo>
                  <a:pt x="2820025" y="2125060"/>
                  <a:pt x="2808162" y="2117448"/>
                  <a:pt x="2799662" y="2106824"/>
                </a:cubicBezTo>
                <a:cubicBezTo>
                  <a:pt x="2788827" y="2093282"/>
                  <a:pt x="2781635" y="2077076"/>
                  <a:pt x="2770800" y="2063533"/>
                </a:cubicBezTo>
                <a:cubicBezTo>
                  <a:pt x="2762300" y="2052909"/>
                  <a:pt x="2750437" y="2045296"/>
                  <a:pt x="2741937" y="2034672"/>
                </a:cubicBezTo>
                <a:cubicBezTo>
                  <a:pt x="2669122" y="1943659"/>
                  <a:pt x="2753898" y="2032200"/>
                  <a:pt x="2684212" y="1962521"/>
                </a:cubicBezTo>
                <a:lnTo>
                  <a:pt x="2655350" y="1875939"/>
                </a:lnTo>
                <a:lnTo>
                  <a:pt x="2640919" y="1832648"/>
                </a:lnTo>
                <a:cubicBezTo>
                  <a:pt x="2642787" y="1813968"/>
                  <a:pt x="2649874" y="1636098"/>
                  <a:pt x="2684212" y="1601763"/>
                </a:cubicBezTo>
                <a:lnTo>
                  <a:pt x="2713075" y="1572903"/>
                </a:lnTo>
                <a:cubicBezTo>
                  <a:pt x="2753955" y="1450269"/>
                  <a:pt x="2696941" y="1599791"/>
                  <a:pt x="2756369" y="1500751"/>
                </a:cubicBezTo>
                <a:cubicBezTo>
                  <a:pt x="2764195" y="1487708"/>
                  <a:pt x="2762362" y="1470116"/>
                  <a:pt x="2770800" y="1457460"/>
                </a:cubicBezTo>
                <a:cubicBezTo>
                  <a:pt x="2782121" y="1440480"/>
                  <a:pt x="2801028" y="1429847"/>
                  <a:pt x="2814094" y="1414169"/>
                </a:cubicBezTo>
                <a:cubicBezTo>
                  <a:pt x="2825197" y="1400846"/>
                  <a:pt x="2832121" y="1384420"/>
                  <a:pt x="2842956" y="1370878"/>
                </a:cubicBezTo>
                <a:cubicBezTo>
                  <a:pt x="2851456" y="1360254"/>
                  <a:pt x="2863319" y="1352642"/>
                  <a:pt x="2871819" y="1342018"/>
                </a:cubicBezTo>
                <a:cubicBezTo>
                  <a:pt x="2882654" y="1328476"/>
                  <a:pt x="2889260" y="1311779"/>
                  <a:pt x="2900681" y="1298727"/>
                </a:cubicBezTo>
                <a:cubicBezTo>
                  <a:pt x="2923080" y="1273130"/>
                  <a:pt x="2948785" y="1250625"/>
                  <a:pt x="2972837" y="1226575"/>
                </a:cubicBezTo>
                <a:cubicBezTo>
                  <a:pt x="2982458" y="1216955"/>
                  <a:pt x="2994153" y="1209035"/>
                  <a:pt x="3001700" y="1197715"/>
                </a:cubicBezTo>
                <a:cubicBezTo>
                  <a:pt x="3090533" y="1064472"/>
                  <a:pt x="2977172" y="1228373"/>
                  <a:pt x="3059425" y="1125563"/>
                </a:cubicBezTo>
                <a:cubicBezTo>
                  <a:pt x="3070260" y="1112020"/>
                  <a:pt x="3077452" y="1095814"/>
                  <a:pt x="3088287" y="1082272"/>
                </a:cubicBezTo>
                <a:cubicBezTo>
                  <a:pt x="3096787" y="1071648"/>
                  <a:pt x="3108650" y="1064036"/>
                  <a:pt x="3117150" y="1053412"/>
                </a:cubicBezTo>
                <a:cubicBezTo>
                  <a:pt x="3127985" y="1039870"/>
                  <a:pt x="3133748" y="1022384"/>
                  <a:pt x="3146012" y="1010121"/>
                </a:cubicBezTo>
                <a:cubicBezTo>
                  <a:pt x="3221014" y="935124"/>
                  <a:pt x="3161049" y="1023795"/>
                  <a:pt x="3218169" y="952400"/>
                </a:cubicBezTo>
                <a:cubicBezTo>
                  <a:pt x="3229004" y="938858"/>
                  <a:pt x="3236196" y="922652"/>
                  <a:pt x="3247031" y="909109"/>
                </a:cubicBezTo>
                <a:cubicBezTo>
                  <a:pt x="3270532" y="879735"/>
                  <a:pt x="3287042" y="872816"/>
                  <a:pt x="3319187" y="851388"/>
                </a:cubicBezTo>
                <a:cubicBezTo>
                  <a:pt x="3384459" y="753486"/>
                  <a:pt x="3352384" y="789332"/>
                  <a:pt x="3405775" y="735945"/>
                </a:cubicBezTo>
                <a:cubicBezTo>
                  <a:pt x="3410585" y="721515"/>
                  <a:pt x="3412380" y="705697"/>
                  <a:pt x="3420206" y="692654"/>
                </a:cubicBezTo>
                <a:cubicBezTo>
                  <a:pt x="3427206" y="680988"/>
                  <a:pt x="3440569" y="674418"/>
                  <a:pt x="3449069" y="663794"/>
                </a:cubicBezTo>
                <a:cubicBezTo>
                  <a:pt x="3459904" y="650252"/>
                  <a:pt x="3467096" y="634046"/>
                  <a:pt x="3477931" y="620503"/>
                </a:cubicBezTo>
                <a:cubicBezTo>
                  <a:pt x="3486431" y="609879"/>
                  <a:pt x="3498294" y="602266"/>
                  <a:pt x="3506794" y="591642"/>
                </a:cubicBezTo>
                <a:cubicBezTo>
                  <a:pt x="3517629" y="578099"/>
                  <a:pt x="3524821" y="561893"/>
                  <a:pt x="3535656" y="548351"/>
                </a:cubicBezTo>
                <a:cubicBezTo>
                  <a:pt x="3544156" y="537727"/>
                  <a:pt x="3556019" y="530115"/>
                  <a:pt x="3564519" y="519491"/>
                </a:cubicBezTo>
                <a:cubicBezTo>
                  <a:pt x="3637344" y="428466"/>
                  <a:pt x="3552549" y="517029"/>
                  <a:pt x="3622244" y="447339"/>
                </a:cubicBezTo>
                <a:lnTo>
                  <a:pt x="3665537" y="317467"/>
                </a:lnTo>
                <a:lnTo>
                  <a:pt x="3679969" y="274176"/>
                </a:lnTo>
                <a:cubicBezTo>
                  <a:pt x="3675158" y="211645"/>
                  <a:pt x="3692060" y="143414"/>
                  <a:pt x="3665537" y="86582"/>
                </a:cubicBezTo>
                <a:cubicBezTo>
                  <a:pt x="3652671" y="59013"/>
                  <a:pt x="3578950" y="57721"/>
                  <a:pt x="3578950" y="57721"/>
                </a:cubicBezTo>
                <a:cubicBezTo>
                  <a:pt x="3375455" y="74677"/>
                  <a:pt x="3460729" y="53834"/>
                  <a:pt x="3319187" y="101012"/>
                </a:cubicBezTo>
                <a:lnTo>
                  <a:pt x="3275894" y="115442"/>
                </a:lnTo>
                <a:lnTo>
                  <a:pt x="3232600" y="129873"/>
                </a:lnTo>
                <a:cubicBezTo>
                  <a:pt x="3222979" y="139493"/>
                  <a:pt x="3214622" y="150570"/>
                  <a:pt x="3203737" y="158733"/>
                </a:cubicBezTo>
                <a:cubicBezTo>
                  <a:pt x="3175986" y="179545"/>
                  <a:pt x="3141679" y="191927"/>
                  <a:pt x="3117150" y="216454"/>
                </a:cubicBezTo>
                <a:cubicBezTo>
                  <a:pt x="3047465" y="286134"/>
                  <a:pt x="3136012" y="201367"/>
                  <a:pt x="3044994" y="274176"/>
                </a:cubicBezTo>
                <a:cubicBezTo>
                  <a:pt x="3034370" y="282675"/>
                  <a:pt x="3026755" y="294537"/>
                  <a:pt x="3016131" y="303036"/>
                </a:cubicBezTo>
                <a:cubicBezTo>
                  <a:pt x="3002587" y="313870"/>
                  <a:pt x="2985890" y="320476"/>
                  <a:pt x="2972837" y="331897"/>
                </a:cubicBezTo>
                <a:cubicBezTo>
                  <a:pt x="2947239" y="354294"/>
                  <a:pt x="2928982" y="385181"/>
                  <a:pt x="2900681" y="404048"/>
                </a:cubicBezTo>
                <a:cubicBezTo>
                  <a:pt x="2871819" y="423289"/>
                  <a:pt x="2838623" y="437243"/>
                  <a:pt x="2814094" y="461770"/>
                </a:cubicBezTo>
                <a:cubicBezTo>
                  <a:pt x="2804473" y="471390"/>
                  <a:pt x="2796116" y="482467"/>
                  <a:pt x="2785231" y="490630"/>
                </a:cubicBezTo>
                <a:cubicBezTo>
                  <a:pt x="2757480" y="511442"/>
                  <a:pt x="2723173" y="523824"/>
                  <a:pt x="2698644" y="548351"/>
                </a:cubicBezTo>
                <a:cubicBezTo>
                  <a:pt x="2674592" y="572402"/>
                  <a:pt x="2654789" y="601636"/>
                  <a:pt x="2626487" y="620503"/>
                </a:cubicBezTo>
                <a:cubicBezTo>
                  <a:pt x="2612056" y="630123"/>
                  <a:pt x="2596247" y="637943"/>
                  <a:pt x="2583194" y="649363"/>
                </a:cubicBezTo>
                <a:cubicBezTo>
                  <a:pt x="2557595" y="671761"/>
                  <a:pt x="2539339" y="702648"/>
                  <a:pt x="2511037" y="721515"/>
                </a:cubicBezTo>
                <a:cubicBezTo>
                  <a:pt x="2496606" y="731135"/>
                  <a:pt x="2480797" y="738956"/>
                  <a:pt x="2467744" y="750376"/>
                </a:cubicBezTo>
                <a:cubicBezTo>
                  <a:pt x="2442145" y="772773"/>
                  <a:pt x="2423888" y="803660"/>
                  <a:pt x="2395587" y="822527"/>
                </a:cubicBezTo>
                <a:cubicBezTo>
                  <a:pt x="2363446" y="843953"/>
                  <a:pt x="2346929" y="850877"/>
                  <a:pt x="2323431" y="880248"/>
                </a:cubicBezTo>
                <a:cubicBezTo>
                  <a:pt x="2295026" y="915751"/>
                  <a:pt x="2300553" y="926266"/>
                  <a:pt x="2265706" y="952400"/>
                </a:cubicBezTo>
                <a:cubicBezTo>
                  <a:pt x="2237955" y="973212"/>
                  <a:pt x="2207981" y="990881"/>
                  <a:pt x="2179119" y="1010121"/>
                </a:cubicBezTo>
                <a:cubicBezTo>
                  <a:pt x="2164688" y="1019741"/>
                  <a:pt x="2152279" y="1033498"/>
                  <a:pt x="2135825" y="1038982"/>
                </a:cubicBezTo>
                <a:cubicBezTo>
                  <a:pt x="2121394" y="1043792"/>
                  <a:pt x="2105829" y="1046025"/>
                  <a:pt x="2092531" y="1053412"/>
                </a:cubicBezTo>
                <a:cubicBezTo>
                  <a:pt x="2062208" y="1070257"/>
                  <a:pt x="2038852" y="1100164"/>
                  <a:pt x="2005944" y="1111133"/>
                </a:cubicBezTo>
                <a:lnTo>
                  <a:pt x="1919356" y="1139994"/>
                </a:lnTo>
                <a:cubicBezTo>
                  <a:pt x="1871252" y="1135184"/>
                  <a:pt x="1822826" y="1132914"/>
                  <a:pt x="1775044" y="1125563"/>
                </a:cubicBezTo>
                <a:cubicBezTo>
                  <a:pt x="1760009" y="1123250"/>
                  <a:pt x="1746508" y="1114822"/>
                  <a:pt x="1731750" y="1111133"/>
                </a:cubicBezTo>
                <a:cubicBezTo>
                  <a:pt x="1707954" y="1105185"/>
                  <a:pt x="1683258" y="1103156"/>
                  <a:pt x="1659594" y="1096703"/>
                </a:cubicBezTo>
                <a:cubicBezTo>
                  <a:pt x="1630242" y="1088698"/>
                  <a:pt x="1601869" y="1077462"/>
                  <a:pt x="1573006" y="1067842"/>
                </a:cubicBezTo>
                <a:lnTo>
                  <a:pt x="1529712" y="1053412"/>
                </a:lnTo>
                <a:lnTo>
                  <a:pt x="1486419" y="1038982"/>
                </a:lnTo>
                <a:cubicBezTo>
                  <a:pt x="1471988" y="1029362"/>
                  <a:pt x="1458638" y="1017877"/>
                  <a:pt x="1443125" y="1010121"/>
                </a:cubicBezTo>
                <a:cubicBezTo>
                  <a:pt x="1371992" y="974557"/>
                  <a:pt x="1425469" y="1021972"/>
                  <a:pt x="1356538" y="966830"/>
                </a:cubicBezTo>
                <a:cubicBezTo>
                  <a:pt x="1317820" y="935857"/>
                  <a:pt x="1332152" y="936350"/>
                  <a:pt x="1298813" y="894679"/>
                </a:cubicBezTo>
                <a:cubicBezTo>
                  <a:pt x="1290313" y="884055"/>
                  <a:pt x="1278450" y="876442"/>
                  <a:pt x="1269950" y="865818"/>
                </a:cubicBezTo>
                <a:cubicBezTo>
                  <a:pt x="1214810" y="796897"/>
                  <a:pt x="1262220" y="850359"/>
                  <a:pt x="1226656" y="779236"/>
                </a:cubicBezTo>
                <a:cubicBezTo>
                  <a:pt x="1218899" y="763724"/>
                  <a:pt x="1205550" y="751457"/>
                  <a:pt x="1197794" y="735945"/>
                </a:cubicBezTo>
                <a:cubicBezTo>
                  <a:pt x="1160328" y="661016"/>
                  <a:pt x="1210875" y="720163"/>
                  <a:pt x="1154500" y="663794"/>
                </a:cubicBezTo>
                <a:cubicBezTo>
                  <a:pt x="1120153" y="560759"/>
                  <a:pt x="1142514" y="602524"/>
                  <a:pt x="1096775" y="533921"/>
                </a:cubicBezTo>
                <a:cubicBezTo>
                  <a:pt x="1060503" y="425109"/>
                  <a:pt x="1109432" y="559233"/>
                  <a:pt x="1053481" y="447339"/>
                </a:cubicBezTo>
                <a:cubicBezTo>
                  <a:pt x="1046678" y="433734"/>
                  <a:pt x="1046437" y="417345"/>
                  <a:pt x="1039050" y="404048"/>
                </a:cubicBezTo>
                <a:cubicBezTo>
                  <a:pt x="1022204" y="373727"/>
                  <a:pt x="981325" y="317467"/>
                  <a:pt x="981325" y="317467"/>
                </a:cubicBezTo>
                <a:cubicBezTo>
                  <a:pt x="956264" y="242286"/>
                  <a:pt x="983310" y="301911"/>
                  <a:pt x="938031" y="245315"/>
                </a:cubicBezTo>
                <a:cubicBezTo>
                  <a:pt x="927196" y="231772"/>
                  <a:pt x="920004" y="215566"/>
                  <a:pt x="909169" y="202024"/>
                </a:cubicBezTo>
                <a:cubicBezTo>
                  <a:pt x="900669" y="191400"/>
                  <a:pt x="888806" y="183788"/>
                  <a:pt x="880306" y="173164"/>
                </a:cubicBezTo>
                <a:cubicBezTo>
                  <a:pt x="869471" y="159622"/>
                  <a:pt x="862279" y="143416"/>
                  <a:pt x="851444" y="129873"/>
                </a:cubicBezTo>
                <a:cubicBezTo>
                  <a:pt x="842944" y="119249"/>
                  <a:pt x="831081" y="111636"/>
                  <a:pt x="822581" y="101012"/>
                </a:cubicBezTo>
                <a:cubicBezTo>
                  <a:pt x="804426" y="78320"/>
                  <a:pt x="791663" y="44944"/>
                  <a:pt x="764856" y="28861"/>
                </a:cubicBezTo>
                <a:cubicBezTo>
                  <a:pt x="750064" y="19986"/>
                  <a:pt x="674626" y="2697"/>
                  <a:pt x="663838" y="0"/>
                </a:cubicBezTo>
                <a:cubicBezTo>
                  <a:pt x="596492" y="4810"/>
                  <a:pt x="528855" y="6542"/>
                  <a:pt x="461800" y="14430"/>
                </a:cubicBezTo>
                <a:cubicBezTo>
                  <a:pt x="446692" y="16207"/>
                  <a:pt x="433264" y="25172"/>
                  <a:pt x="418506" y="28861"/>
                </a:cubicBezTo>
                <a:cubicBezTo>
                  <a:pt x="255321" y="69655"/>
                  <a:pt x="445524" y="10235"/>
                  <a:pt x="259763" y="72151"/>
                </a:cubicBezTo>
                <a:cubicBezTo>
                  <a:pt x="205324" y="90296"/>
                  <a:pt x="179500" y="94688"/>
                  <a:pt x="129881" y="144303"/>
                </a:cubicBezTo>
                <a:cubicBezTo>
                  <a:pt x="105829" y="168353"/>
                  <a:pt x="76593" y="188153"/>
                  <a:pt x="57725" y="216454"/>
                </a:cubicBezTo>
                <a:cubicBezTo>
                  <a:pt x="21316" y="271065"/>
                  <a:pt x="41127" y="247482"/>
                  <a:pt x="0" y="288606"/>
                </a:cubicBezTo>
                <a:cubicBezTo>
                  <a:pt x="4810" y="331897"/>
                  <a:pt x="5888" y="375768"/>
                  <a:pt x="14431" y="418479"/>
                </a:cubicBezTo>
                <a:cubicBezTo>
                  <a:pt x="25110" y="471872"/>
                  <a:pt x="39912" y="508048"/>
                  <a:pt x="72156" y="548351"/>
                </a:cubicBezTo>
                <a:cubicBezTo>
                  <a:pt x="80656" y="558975"/>
                  <a:pt x="90394" y="568713"/>
                  <a:pt x="101019" y="577212"/>
                </a:cubicBezTo>
                <a:cubicBezTo>
                  <a:pt x="114563" y="588046"/>
                  <a:pt x="129882" y="596453"/>
                  <a:pt x="144313" y="606073"/>
                </a:cubicBezTo>
                <a:cubicBezTo>
                  <a:pt x="153934" y="620503"/>
                  <a:pt x="160123" y="637943"/>
                  <a:pt x="173175" y="649363"/>
                </a:cubicBezTo>
                <a:cubicBezTo>
                  <a:pt x="199281" y="672204"/>
                  <a:pt x="230900" y="687844"/>
                  <a:pt x="259763" y="707085"/>
                </a:cubicBezTo>
                <a:cubicBezTo>
                  <a:pt x="274194" y="716705"/>
                  <a:pt x="290792" y="723682"/>
                  <a:pt x="303056" y="735945"/>
                </a:cubicBezTo>
                <a:cubicBezTo>
                  <a:pt x="387032" y="819915"/>
                  <a:pt x="265977" y="702642"/>
                  <a:pt x="375213" y="793666"/>
                </a:cubicBezTo>
                <a:cubicBezTo>
                  <a:pt x="390891" y="806730"/>
                  <a:pt x="402828" y="823892"/>
                  <a:pt x="418506" y="836957"/>
                </a:cubicBezTo>
                <a:cubicBezTo>
                  <a:pt x="431830" y="848060"/>
                  <a:pt x="448747" y="854397"/>
                  <a:pt x="461800" y="865818"/>
                </a:cubicBezTo>
                <a:lnTo>
                  <a:pt x="562819" y="966830"/>
                </a:lnTo>
                <a:cubicBezTo>
                  <a:pt x="577250" y="981260"/>
                  <a:pt x="589132" y="998801"/>
                  <a:pt x="606113" y="1010121"/>
                </a:cubicBezTo>
                <a:cubicBezTo>
                  <a:pt x="638254" y="1031547"/>
                  <a:pt x="654771" y="1038471"/>
                  <a:pt x="678269" y="1067842"/>
                </a:cubicBezTo>
                <a:cubicBezTo>
                  <a:pt x="689104" y="1081384"/>
                  <a:pt x="696296" y="1097590"/>
                  <a:pt x="707131" y="1111133"/>
                </a:cubicBezTo>
                <a:cubicBezTo>
                  <a:pt x="715631" y="1121757"/>
                  <a:pt x="727494" y="1129370"/>
                  <a:pt x="735994" y="1139994"/>
                </a:cubicBezTo>
                <a:cubicBezTo>
                  <a:pt x="808809" y="1231007"/>
                  <a:pt x="724033" y="1142466"/>
                  <a:pt x="793719" y="1212145"/>
                </a:cubicBezTo>
                <a:cubicBezTo>
                  <a:pt x="798529" y="1226575"/>
                  <a:pt x="800324" y="1242393"/>
                  <a:pt x="808150" y="1255436"/>
                </a:cubicBezTo>
                <a:cubicBezTo>
                  <a:pt x="815150" y="1267103"/>
                  <a:pt x="828513" y="1273673"/>
                  <a:pt x="837013" y="1284297"/>
                </a:cubicBezTo>
                <a:cubicBezTo>
                  <a:pt x="847848" y="1297840"/>
                  <a:pt x="858118" y="1312076"/>
                  <a:pt x="865875" y="1327588"/>
                </a:cubicBezTo>
                <a:cubicBezTo>
                  <a:pt x="925618" y="1447068"/>
                  <a:pt x="826456" y="1290109"/>
                  <a:pt x="909169" y="1414169"/>
                </a:cubicBezTo>
                <a:cubicBezTo>
                  <a:pt x="913979" y="1428599"/>
                  <a:pt x="915774" y="1444417"/>
                  <a:pt x="923600" y="1457460"/>
                </a:cubicBezTo>
                <a:cubicBezTo>
                  <a:pt x="930600" y="1469127"/>
                  <a:pt x="943963" y="1475697"/>
                  <a:pt x="952463" y="1486321"/>
                </a:cubicBezTo>
                <a:cubicBezTo>
                  <a:pt x="963298" y="1499864"/>
                  <a:pt x="973569" y="1514100"/>
                  <a:pt x="981325" y="1529612"/>
                </a:cubicBezTo>
                <a:cubicBezTo>
                  <a:pt x="1018791" y="1604541"/>
                  <a:pt x="968244" y="1545394"/>
                  <a:pt x="1024619" y="1601763"/>
                </a:cubicBezTo>
                <a:cubicBezTo>
                  <a:pt x="1058966" y="1704798"/>
                  <a:pt x="1036605" y="1663033"/>
                  <a:pt x="1082344" y="1731636"/>
                </a:cubicBezTo>
                <a:cubicBezTo>
                  <a:pt x="1087154" y="1746066"/>
                  <a:pt x="1089388" y="1761630"/>
                  <a:pt x="1096775" y="1774927"/>
                </a:cubicBezTo>
                <a:cubicBezTo>
                  <a:pt x="1113621" y="1805248"/>
                  <a:pt x="1143531" y="1828602"/>
                  <a:pt x="1154500" y="1861509"/>
                </a:cubicBezTo>
                <a:cubicBezTo>
                  <a:pt x="1192048" y="1974148"/>
                  <a:pt x="1130535" y="1811129"/>
                  <a:pt x="1241088" y="1976951"/>
                </a:cubicBezTo>
                <a:cubicBezTo>
                  <a:pt x="1262520" y="2009097"/>
                  <a:pt x="1269436" y="2025603"/>
                  <a:pt x="1298813" y="2049103"/>
                </a:cubicBezTo>
                <a:cubicBezTo>
                  <a:pt x="1312356" y="2059937"/>
                  <a:pt x="1328563" y="2067129"/>
                  <a:pt x="1342106" y="2077963"/>
                </a:cubicBezTo>
                <a:cubicBezTo>
                  <a:pt x="1444922" y="2160210"/>
                  <a:pt x="1281012" y="2046857"/>
                  <a:pt x="1414262" y="2135684"/>
                </a:cubicBezTo>
                <a:cubicBezTo>
                  <a:pt x="1491232" y="2251129"/>
                  <a:pt x="1390208" y="2111630"/>
                  <a:pt x="1486419" y="2207836"/>
                </a:cubicBezTo>
                <a:cubicBezTo>
                  <a:pt x="1498683" y="2220099"/>
                  <a:pt x="1502228" y="2239707"/>
                  <a:pt x="1515281" y="2251127"/>
                </a:cubicBezTo>
                <a:cubicBezTo>
                  <a:pt x="1541387" y="2273968"/>
                  <a:pt x="1573006" y="2289607"/>
                  <a:pt x="1601869" y="2308848"/>
                </a:cubicBezTo>
                <a:cubicBezTo>
                  <a:pt x="1616300" y="2318468"/>
                  <a:pt x="1632898" y="2325446"/>
                  <a:pt x="1645162" y="2337709"/>
                </a:cubicBezTo>
                <a:cubicBezTo>
                  <a:pt x="1698554" y="2391096"/>
                  <a:pt x="1662704" y="2359022"/>
                  <a:pt x="1760612" y="2424290"/>
                </a:cubicBezTo>
                <a:cubicBezTo>
                  <a:pt x="1775043" y="2433910"/>
                  <a:pt x="1791642" y="2440887"/>
                  <a:pt x="1803906" y="2453151"/>
                </a:cubicBezTo>
                <a:cubicBezTo>
                  <a:pt x="1845033" y="2494275"/>
                  <a:pt x="1821448" y="2474465"/>
                  <a:pt x="1876062" y="2510872"/>
                </a:cubicBezTo>
                <a:cubicBezTo>
                  <a:pt x="1904443" y="2553440"/>
                  <a:pt x="1906550" y="2562732"/>
                  <a:pt x="1948219" y="2597454"/>
                </a:cubicBezTo>
                <a:cubicBezTo>
                  <a:pt x="1993216" y="2634949"/>
                  <a:pt x="1986791" y="2613199"/>
                  <a:pt x="2020375" y="2655175"/>
                </a:cubicBezTo>
                <a:cubicBezTo>
                  <a:pt x="2031210" y="2668717"/>
                  <a:pt x="2037816" y="2685414"/>
                  <a:pt x="2049237" y="2698466"/>
                </a:cubicBezTo>
                <a:cubicBezTo>
                  <a:pt x="2108331" y="2765998"/>
                  <a:pt x="2106006" y="2760360"/>
                  <a:pt x="2164687" y="2799478"/>
                </a:cubicBezTo>
                <a:cubicBezTo>
                  <a:pt x="2187578" y="2868142"/>
                  <a:pt x="2163072" y="2824161"/>
                  <a:pt x="2222412" y="2871630"/>
                </a:cubicBezTo>
                <a:cubicBezTo>
                  <a:pt x="2293826" y="2928758"/>
                  <a:pt x="2205120" y="2868768"/>
                  <a:pt x="2280137" y="2943781"/>
                </a:cubicBezTo>
                <a:cubicBezTo>
                  <a:pt x="2292401" y="2956045"/>
                  <a:pt x="2310378" y="2961221"/>
                  <a:pt x="2323431" y="2972642"/>
                </a:cubicBezTo>
                <a:cubicBezTo>
                  <a:pt x="2349029" y="2995039"/>
                  <a:pt x="2371535" y="3020743"/>
                  <a:pt x="2395587" y="3044793"/>
                </a:cubicBezTo>
                <a:cubicBezTo>
                  <a:pt x="2405208" y="3054413"/>
                  <a:pt x="2413129" y="3066107"/>
                  <a:pt x="2424450" y="3073654"/>
                </a:cubicBezTo>
                <a:cubicBezTo>
                  <a:pt x="2438881" y="3083274"/>
                  <a:pt x="2454691" y="3091093"/>
                  <a:pt x="2467744" y="3102514"/>
                </a:cubicBezTo>
                <a:cubicBezTo>
                  <a:pt x="2493343" y="3124911"/>
                  <a:pt x="2515848" y="3150615"/>
                  <a:pt x="2539900" y="3174666"/>
                </a:cubicBezTo>
                <a:lnTo>
                  <a:pt x="2583194" y="3217957"/>
                </a:lnTo>
                <a:lnTo>
                  <a:pt x="2655350" y="3290108"/>
                </a:lnTo>
                <a:cubicBezTo>
                  <a:pt x="2669781" y="3304538"/>
                  <a:pt x="2687323" y="3316419"/>
                  <a:pt x="2698644" y="3333399"/>
                </a:cubicBezTo>
                <a:cubicBezTo>
                  <a:pt x="2735053" y="3388010"/>
                  <a:pt x="2715242" y="3364427"/>
                  <a:pt x="2756369" y="3405551"/>
                </a:cubicBezTo>
                <a:cubicBezTo>
                  <a:pt x="2761179" y="3419981"/>
                  <a:pt x="2763997" y="3435237"/>
                  <a:pt x="2770800" y="3448842"/>
                </a:cubicBezTo>
                <a:cubicBezTo>
                  <a:pt x="2778556" y="3464354"/>
                  <a:pt x="2793735" y="3475834"/>
                  <a:pt x="2799662" y="3492133"/>
                </a:cubicBezTo>
                <a:cubicBezTo>
                  <a:pt x="2819873" y="3547708"/>
                  <a:pt x="2829774" y="3620411"/>
                  <a:pt x="2842956" y="3679726"/>
                </a:cubicBezTo>
                <a:cubicBezTo>
                  <a:pt x="2855038" y="3734091"/>
                  <a:pt x="2855746" y="3732526"/>
                  <a:pt x="2871819" y="3780739"/>
                </a:cubicBezTo>
                <a:cubicBezTo>
                  <a:pt x="2867008" y="3876941"/>
                  <a:pt x="2868429" y="3973658"/>
                  <a:pt x="2857387" y="4069345"/>
                </a:cubicBezTo>
                <a:cubicBezTo>
                  <a:pt x="2853900" y="4099566"/>
                  <a:pt x="2838146" y="4127066"/>
                  <a:pt x="2828525" y="4155926"/>
                </a:cubicBezTo>
                <a:lnTo>
                  <a:pt x="2814094" y="4199217"/>
                </a:lnTo>
                <a:lnTo>
                  <a:pt x="2799662" y="4242508"/>
                </a:lnTo>
                <a:cubicBezTo>
                  <a:pt x="2794852" y="4256938"/>
                  <a:pt x="2772574" y="4294236"/>
                  <a:pt x="2785231" y="4285799"/>
                </a:cubicBezTo>
                <a:lnTo>
                  <a:pt x="2828525" y="4256938"/>
                </a:lnTo>
              </a:path>
            </a:pathLst>
          </a:custGeom>
          <a:solidFill>
            <a:srgbClr val="C99639"/>
          </a:solidFill>
          <a:ln>
            <a:solidFill>
              <a:srgbClr val="C99639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solidFill>
              <a:srgbClr val="DBEEF4"/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the node without parents the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“Root”</a:t>
            </a:r>
            <a:endParaRPr kumimoji="1"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7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Binary?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169" y="750376"/>
            <a:ext cx="9596945" cy="6451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845065">
            <a:off x="4609599" y="1861508"/>
            <a:ext cx="3584410" cy="553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Exactly two children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76767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End Terminology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986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dad.info/uploads/ImageRoot/images/vl8DWvP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305232"/>
            <a:ext cx="2362200" cy="39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upload.wikimedia.org/wikipedia/commons/thumb/6/62/Singapore_Road_Signs_-_Regulatory_Sign_-_No_Cycles.svg/553px-Singapore_Road_Signs_-_Regulatory_Sign_-_No_Cycl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533134"/>
            <a:ext cx="3490540" cy="34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5358391"/>
            <a:ext cx="292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Only One </a:t>
            </a:r>
            <a:r>
              <a:rPr lang="en-US" sz="3200" dirty="0"/>
              <a:t>P</a:t>
            </a:r>
            <a:r>
              <a:rPr lang="en-US" sz="3200" dirty="0" smtClean="0"/>
              <a:t>arent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502175" y="5358390"/>
            <a:ext cx="1790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 Cycles</a:t>
            </a:r>
            <a:endParaRPr lang="en-US" sz="32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Definition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21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Only One Parent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2785230" y="151518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99200" y="307541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64844" y="1510613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3659195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4871419" y="2482012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4100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Only One Parent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2785230" y="151518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99200" y="3075418"/>
            <a:ext cx="966894" cy="966894"/>
          </a:xfrm>
          <a:prstGeom prst="ellipse">
            <a:avLst/>
          </a:prstGeom>
          <a:ln w="762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64844" y="1510613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3659195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4871419" y="2482012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This is not a tree because the red node has two parents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363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Only One Parent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2785230" y="151518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55287" y="287972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99200" y="3075418"/>
            <a:ext cx="966894" cy="966894"/>
          </a:xfrm>
          <a:prstGeom prst="ellipse">
            <a:avLst/>
          </a:prstGeom>
          <a:ln w="762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64844" y="1510613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077344" y="4895400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F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75925" y="497564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O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2612056" y="2496442"/>
            <a:ext cx="331919" cy="3318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3659195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850645" y="4099969"/>
            <a:ext cx="387898" cy="633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3752125" y="4165788"/>
            <a:ext cx="399476" cy="610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4871419" y="2482012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This is not a tree because the red node has two parents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844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3174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No Cycles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4199493" y="14574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65473" y="29518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0286" y="301769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52956" y="4512115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615901" y="2352139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116751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339608" y="387541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9605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No Cycles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4199493" y="14574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65473" y="29518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0286" y="301769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52956" y="4512115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615901" y="2352139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116751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339608" y="387541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Freeform 1"/>
          <p:cNvSpPr/>
          <p:nvPr/>
        </p:nvSpPr>
        <p:spPr>
          <a:xfrm>
            <a:off x="484023" y="1483255"/>
            <a:ext cx="3672177" cy="4043550"/>
          </a:xfrm>
          <a:custGeom>
            <a:avLst/>
            <a:gdLst>
              <a:gd name="connsiteX0" fmla="*/ 1103414 w 3672177"/>
              <a:gd name="connsiteY0" fmla="*/ 3827095 h 4043550"/>
              <a:gd name="connsiteX1" fmla="*/ 1074552 w 3672177"/>
              <a:gd name="connsiteY1" fmla="*/ 3899247 h 4043550"/>
              <a:gd name="connsiteX2" fmla="*/ 1002396 w 3672177"/>
              <a:gd name="connsiteY2" fmla="*/ 3956968 h 4043550"/>
              <a:gd name="connsiteX3" fmla="*/ 915808 w 3672177"/>
              <a:gd name="connsiteY3" fmla="*/ 3985829 h 4043550"/>
              <a:gd name="connsiteX4" fmla="*/ 814789 w 3672177"/>
              <a:gd name="connsiteY4" fmla="*/ 4014689 h 4043550"/>
              <a:gd name="connsiteX5" fmla="*/ 771496 w 3672177"/>
              <a:gd name="connsiteY5" fmla="*/ 4029120 h 4043550"/>
              <a:gd name="connsiteX6" fmla="*/ 656046 w 3672177"/>
              <a:gd name="connsiteY6" fmla="*/ 4043550 h 4043550"/>
              <a:gd name="connsiteX7" fmla="*/ 468439 w 3672177"/>
              <a:gd name="connsiteY7" fmla="*/ 4029120 h 4043550"/>
              <a:gd name="connsiteX8" fmla="*/ 367421 w 3672177"/>
              <a:gd name="connsiteY8" fmla="*/ 4000259 h 4043550"/>
              <a:gd name="connsiteX9" fmla="*/ 324127 w 3672177"/>
              <a:gd name="connsiteY9" fmla="*/ 3971398 h 4043550"/>
              <a:gd name="connsiteX10" fmla="*/ 280833 w 3672177"/>
              <a:gd name="connsiteY10" fmla="*/ 3956968 h 4043550"/>
              <a:gd name="connsiteX11" fmla="*/ 223108 w 3672177"/>
              <a:gd name="connsiteY11" fmla="*/ 3870386 h 4043550"/>
              <a:gd name="connsiteX12" fmla="*/ 165383 w 3672177"/>
              <a:gd name="connsiteY12" fmla="*/ 3740514 h 4043550"/>
              <a:gd name="connsiteX13" fmla="*/ 107658 w 3672177"/>
              <a:gd name="connsiteY13" fmla="*/ 3567350 h 4043550"/>
              <a:gd name="connsiteX14" fmla="*/ 93227 w 3672177"/>
              <a:gd name="connsiteY14" fmla="*/ 3524059 h 4043550"/>
              <a:gd name="connsiteX15" fmla="*/ 78796 w 3672177"/>
              <a:gd name="connsiteY15" fmla="*/ 3480768 h 4043550"/>
              <a:gd name="connsiteX16" fmla="*/ 49933 w 3672177"/>
              <a:gd name="connsiteY16" fmla="*/ 3437477 h 4043550"/>
              <a:gd name="connsiteX17" fmla="*/ 35502 w 3672177"/>
              <a:gd name="connsiteY17" fmla="*/ 2788114 h 4043550"/>
              <a:gd name="connsiteX18" fmla="*/ 78796 w 3672177"/>
              <a:gd name="connsiteY18" fmla="*/ 2614950 h 4043550"/>
              <a:gd name="connsiteX19" fmla="*/ 93227 w 3672177"/>
              <a:gd name="connsiteY19" fmla="*/ 2571659 h 4043550"/>
              <a:gd name="connsiteX20" fmla="*/ 150952 w 3672177"/>
              <a:gd name="connsiteY20" fmla="*/ 2441787 h 4043550"/>
              <a:gd name="connsiteX21" fmla="*/ 165383 w 3672177"/>
              <a:gd name="connsiteY21" fmla="*/ 2398496 h 4043550"/>
              <a:gd name="connsiteX22" fmla="*/ 223108 w 3672177"/>
              <a:gd name="connsiteY22" fmla="*/ 2311914 h 4043550"/>
              <a:gd name="connsiteX23" fmla="*/ 237539 w 3672177"/>
              <a:gd name="connsiteY23" fmla="*/ 2268623 h 4043550"/>
              <a:gd name="connsiteX24" fmla="*/ 295264 w 3672177"/>
              <a:gd name="connsiteY24" fmla="*/ 2182041 h 4043550"/>
              <a:gd name="connsiteX25" fmla="*/ 324127 w 3672177"/>
              <a:gd name="connsiteY25" fmla="*/ 2138750 h 4043550"/>
              <a:gd name="connsiteX26" fmla="*/ 381852 w 3672177"/>
              <a:gd name="connsiteY26" fmla="*/ 2052168 h 4043550"/>
              <a:gd name="connsiteX27" fmla="*/ 396283 w 3672177"/>
              <a:gd name="connsiteY27" fmla="*/ 2008878 h 4043550"/>
              <a:gd name="connsiteX28" fmla="*/ 425146 w 3672177"/>
              <a:gd name="connsiteY28" fmla="*/ 1980017 h 4043550"/>
              <a:gd name="connsiteX29" fmla="*/ 482871 w 3672177"/>
              <a:gd name="connsiteY29" fmla="*/ 1893435 h 4043550"/>
              <a:gd name="connsiteX30" fmla="*/ 511733 w 3672177"/>
              <a:gd name="connsiteY30" fmla="*/ 1850144 h 4043550"/>
              <a:gd name="connsiteX31" fmla="*/ 526164 w 3672177"/>
              <a:gd name="connsiteY31" fmla="*/ 1806853 h 4043550"/>
              <a:gd name="connsiteX32" fmla="*/ 583889 w 3672177"/>
              <a:gd name="connsiteY32" fmla="*/ 1720272 h 4043550"/>
              <a:gd name="connsiteX33" fmla="*/ 641614 w 3672177"/>
              <a:gd name="connsiteY33" fmla="*/ 1633690 h 4043550"/>
              <a:gd name="connsiteX34" fmla="*/ 699339 w 3672177"/>
              <a:gd name="connsiteY34" fmla="*/ 1503817 h 4043550"/>
              <a:gd name="connsiteX35" fmla="*/ 728202 w 3672177"/>
              <a:gd name="connsiteY35" fmla="*/ 1474956 h 4043550"/>
              <a:gd name="connsiteX36" fmla="*/ 800358 w 3672177"/>
              <a:gd name="connsiteY36" fmla="*/ 1345084 h 4043550"/>
              <a:gd name="connsiteX37" fmla="*/ 829221 w 3672177"/>
              <a:gd name="connsiteY37" fmla="*/ 1301793 h 4043550"/>
              <a:gd name="connsiteX38" fmla="*/ 901377 w 3672177"/>
              <a:gd name="connsiteY38" fmla="*/ 1171920 h 4043550"/>
              <a:gd name="connsiteX39" fmla="*/ 930239 w 3672177"/>
              <a:gd name="connsiteY39" fmla="*/ 1128629 h 4043550"/>
              <a:gd name="connsiteX40" fmla="*/ 1002396 w 3672177"/>
              <a:gd name="connsiteY40" fmla="*/ 1056478 h 4043550"/>
              <a:gd name="connsiteX41" fmla="*/ 1045689 w 3672177"/>
              <a:gd name="connsiteY41" fmla="*/ 1013187 h 4043550"/>
              <a:gd name="connsiteX42" fmla="*/ 1117846 w 3672177"/>
              <a:gd name="connsiteY42" fmla="*/ 926605 h 4043550"/>
              <a:gd name="connsiteX43" fmla="*/ 1175571 w 3672177"/>
              <a:gd name="connsiteY43" fmla="*/ 854454 h 4043550"/>
              <a:gd name="connsiteX44" fmla="*/ 1218864 w 3672177"/>
              <a:gd name="connsiteY44" fmla="*/ 825593 h 4043550"/>
              <a:gd name="connsiteX45" fmla="*/ 1247727 w 3672177"/>
              <a:gd name="connsiteY45" fmla="*/ 796732 h 4043550"/>
              <a:gd name="connsiteX46" fmla="*/ 1291021 w 3672177"/>
              <a:gd name="connsiteY46" fmla="*/ 767872 h 4043550"/>
              <a:gd name="connsiteX47" fmla="*/ 1363177 w 3672177"/>
              <a:gd name="connsiteY47" fmla="*/ 695720 h 4043550"/>
              <a:gd name="connsiteX48" fmla="*/ 1449764 w 3672177"/>
              <a:gd name="connsiteY48" fmla="*/ 637999 h 4043550"/>
              <a:gd name="connsiteX49" fmla="*/ 1478627 w 3672177"/>
              <a:gd name="connsiteY49" fmla="*/ 609138 h 4043550"/>
              <a:gd name="connsiteX50" fmla="*/ 1565214 w 3672177"/>
              <a:gd name="connsiteY50" fmla="*/ 551417 h 4043550"/>
              <a:gd name="connsiteX51" fmla="*/ 1594077 w 3672177"/>
              <a:gd name="connsiteY51" fmla="*/ 522557 h 4043550"/>
              <a:gd name="connsiteX52" fmla="*/ 1637371 w 3672177"/>
              <a:gd name="connsiteY52" fmla="*/ 508126 h 4043550"/>
              <a:gd name="connsiteX53" fmla="*/ 1680664 w 3672177"/>
              <a:gd name="connsiteY53" fmla="*/ 479266 h 4043550"/>
              <a:gd name="connsiteX54" fmla="*/ 1723958 w 3672177"/>
              <a:gd name="connsiteY54" fmla="*/ 464835 h 4043550"/>
              <a:gd name="connsiteX55" fmla="*/ 1767252 w 3672177"/>
              <a:gd name="connsiteY55" fmla="*/ 435975 h 4043550"/>
              <a:gd name="connsiteX56" fmla="*/ 1853839 w 3672177"/>
              <a:gd name="connsiteY56" fmla="*/ 407114 h 4043550"/>
              <a:gd name="connsiteX57" fmla="*/ 1897133 w 3672177"/>
              <a:gd name="connsiteY57" fmla="*/ 392684 h 4043550"/>
              <a:gd name="connsiteX58" fmla="*/ 2027014 w 3672177"/>
              <a:gd name="connsiteY58" fmla="*/ 334963 h 4043550"/>
              <a:gd name="connsiteX59" fmla="*/ 2113602 w 3672177"/>
              <a:gd name="connsiteY59" fmla="*/ 306102 h 4043550"/>
              <a:gd name="connsiteX60" fmla="*/ 2156896 w 3672177"/>
              <a:gd name="connsiteY60" fmla="*/ 291672 h 4043550"/>
              <a:gd name="connsiteX61" fmla="*/ 2214621 w 3672177"/>
              <a:gd name="connsiteY61" fmla="*/ 277242 h 4043550"/>
              <a:gd name="connsiteX62" fmla="*/ 2257914 w 3672177"/>
              <a:gd name="connsiteY62" fmla="*/ 262811 h 4043550"/>
              <a:gd name="connsiteX63" fmla="*/ 2373364 w 3672177"/>
              <a:gd name="connsiteY63" fmla="*/ 233951 h 4043550"/>
              <a:gd name="connsiteX64" fmla="*/ 2532108 w 3672177"/>
              <a:gd name="connsiteY64" fmla="*/ 190660 h 4043550"/>
              <a:gd name="connsiteX65" fmla="*/ 2661989 w 3672177"/>
              <a:gd name="connsiteY65" fmla="*/ 161799 h 4043550"/>
              <a:gd name="connsiteX66" fmla="*/ 2921752 w 3672177"/>
              <a:gd name="connsiteY66" fmla="*/ 132939 h 4043550"/>
              <a:gd name="connsiteX67" fmla="*/ 3354689 w 3672177"/>
              <a:gd name="connsiteY67" fmla="*/ 161799 h 4043550"/>
              <a:gd name="connsiteX68" fmla="*/ 3513433 w 3672177"/>
              <a:gd name="connsiteY68" fmla="*/ 205090 h 4043550"/>
              <a:gd name="connsiteX69" fmla="*/ 3628883 w 3672177"/>
              <a:gd name="connsiteY69" fmla="*/ 233951 h 4043550"/>
              <a:gd name="connsiteX70" fmla="*/ 3600020 w 3672177"/>
              <a:gd name="connsiteY70" fmla="*/ 118508 h 4043550"/>
              <a:gd name="connsiteX71" fmla="*/ 3556727 w 3672177"/>
              <a:gd name="connsiteY71" fmla="*/ 75217 h 4043550"/>
              <a:gd name="connsiteX72" fmla="*/ 3542295 w 3672177"/>
              <a:gd name="connsiteY72" fmla="*/ 31926 h 4043550"/>
              <a:gd name="connsiteX73" fmla="*/ 3499002 w 3672177"/>
              <a:gd name="connsiteY73" fmla="*/ 3066 h 4043550"/>
              <a:gd name="connsiteX74" fmla="*/ 3556727 w 3672177"/>
              <a:gd name="connsiteY74" fmla="*/ 75217 h 4043550"/>
              <a:gd name="connsiteX75" fmla="*/ 3571158 w 3672177"/>
              <a:gd name="connsiteY75" fmla="*/ 118508 h 4043550"/>
              <a:gd name="connsiteX76" fmla="*/ 3643314 w 3672177"/>
              <a:gd name="connsiteY76" fmla="*/ 219520 h 4043550"/>
              <a:gd name="connsiteX77" fmla="*/ 3672177 w 3672177"/>
              <a:gd name="connsiteY77" fmla="*/ 306102 h 4043550"/>
              <a:gd name="connsiteX78" fmla="*/ 3585589 w 3672177"/>
              <a:gd name="connsiteY78" fmla="*/ 363823 h 4043550"/>
              <a:gd name="connsiteX79" fmla="*/ 3426845 w 3672177"/>
              <a:gd name="connsiteY79" fmla="*/ 508126 h 4043550"/>
              <a:gd name="connsiteX80" fmla="*/ 3369120 w 3672177"/>
              <a:gd name="connsiteY80" fmla="*/ 580278 h 4043550"/>
              <a:gd name="connsiteX81" fmla="*/ 3369120 w 3672177"/>
              <a:gd name="connsiteY81" fmla="*/ 565848 h 40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672177" h="4043550">
                <a:moveTo>
                  <a:pt x="1103414" y="3827095"/>
                </a:moveTo>
                <a:cubicBezTo>
                  <a:pt x="1093793" y="3851146"/>
                  <a:pt x="1087404" y="3876757"/>
                  <a:pt x="1074552" y="3899247"/>
                </a:cubicBezTo>
                <a:cubicBezTo>
                  <a:pt x="1064345" y="3917108"/>
                  <a:pt x="1017593" y="3950214"/>
                  <a:pt x="1002396" y="3956968"/>
                </a:cubicBezTo>
                <a:cubicBezTo>
                  <a:pt x="974594" y="3969324"/>
                  <a:pt x="944671" y="3976209"/>
                  <a:pt x="915808" y="3985829"/>
                </a:cubicBezTo>
                <a:cubicBezTo>
                  <a:pt x="811995" y="4020431"/>
                  <a:pt x="941646" y="3978446"/>
                  <a:pt x="814789" y="4014689"/>
                </a:cubicBezTo>
                <a:cubicBezTo>
                  <a:pt x="800163" y="4018868"/>
                  <a:pt x="786462" y="4026399"/>
                  <a:pt x="771496" y="4029120"/>
                </a:cubicBezTo>
                <a:cubicBezTo>
                  <a:pt x="733339" y="4036057"/>
                  <a:pt x="694529" y="4038740"/>
                  <a:pt x="656046" y="4043550"/>
                </a:cubicBezTo>
                <a:cubicBezTo>
                  <a:pt x="593510" y="4038740"/>
                  <a:pt x="530730" y="4036448"/>
                  <a:pt x="468439" y="4029120"/>
                </a:cubicBezTo>
                <a:cubicBezTo>
                  <a:pt x="440439" y="4025826"/>
                  <a:pt x="395415" y="4009590"/>
                  <a:pt x="367421" y="4000259"/>
                </a:cubicBezTo>
                <a:cubicBezTo>
                  <a:pt x="352990" y="3990639"/>
                  <a:pt x="339640" y="3979154"/>
                  <a:pt x="324127" y="3971398"/>
                </a:cubicBezTo>
                <a:cubicBezTo>
                  <a:pt x="310521" y="3964595"/>
                  <a:pt x="291590" y="3967724"/>
                  <a:pt x="280833" y="3956968"/>
                </a:cubicBezTo>
                <a:cubicBezTo>
                  <a:pt x="256305" y="3932442"/>
                  <a:pt x="223108" y="3870386"/>
                  <a:pt x="223108" y="3870386"/>
                </a:cubicBezTo>
                <a:cubicBezTo>
                  <a:pt x="188761" y="3767351"/>
                  <a:pt x="211122" y="3809116"/>
                  <a:pt x="165383" y="3740514"/>
                </a:cubicBezTo>
                <a:lnTo>
                  <a:pt x="107658" y="3567350"/>
                </a:lnTo>
                <a:lnTo>
                  <a:pt x="93227" y="3524059"/>
                </a:lnTo>
                <a:cubicBezTo>
                  <a:pt x="88417" y="3509629"/>
                  <a:pt x="87234" y="3493424"/>
                  <a:pt x="78796" y="3480768"/>
                </a:cubicBezTo>
                <a:lnTo>
                  <a:pt x="49933" y="3437477"/>
                </a:lnTo>
                <a:cubicBezTo>
                  <a:pt x="-36678" y="3177657"/>
                  <a:pt x="10449" y="3351781"/>
                  <a:pt x="35502" y="2788114"/>
                </a:cubicBezTo>
                <a:cubicBezTo>
                  <a:pt x="38492" y="2720848"/>
                  <a:pt x="57776" y="2678004"/>
                  <a:pt x="78796" y="2614950"/>
                </a:cubicBezTo>
                <a:cubicBezTo>
                  <a:pt x="83606" y="2600520"/>
                  <a:pt x="84789" y="2584315"/>
                  <a:pt x="93227" y="2571659"/>
                </a:cubicBezTo>
                <a:cubicBezTo>
                  <a:pt x="138964" y="2503057"/>
                  <a:pt x="116605" y="2544820"/>
                  <a:pt x="150952" y="2441787"/>
                </a:cubicBezTo>
                <a:cubicBezTo>
                  <a:pt x="155762" y="2427357"/>
                  <a:pt x="156945" y="2411152"/>
                  <a:pt x="165383" y="2398496"/>
                </a:cubicBezTo>
                <a:cubicBezTo>
                  <a:pt x="184625" y="2369635"/>
                  <a:pt x="212139" y="2344821"/>
                  <a:pt x="223108" y="2311914"/>
                </a:cubicBezTo>
                <a:cubicBezTo>
                  <a:pt x="227918" y="2297484"/>
                  <a:pt x="230152" y="2281920"/>
                  <a:pt x="237539" y="2268623"/>
                </a:cubicBezTo>
                <a:cubicBezTo>
                  <a:pt x="254385" y="2238302"/>
                  <a:pt x="276022" y="2210902"/>
                  <a:pt x="295264" y="2182041"/>
                </a:cubicBezTo>
                <a:cubicBezTo>
                  <a:pt x="304885" y="2167611"/>
                  <a:pt x="316370" y="2154262"/>
                  <a:pt x="324127" y="2138750"/>
                </a:cubicBezTo>
                <a:cubicBezTo>
                  <a:pt x="359074" y="2068860"/>
                  <a:pt x="337777" y="2096239"/>
                  <a:pt x="381852" y="2052168"/>
                </a:cubicBezTo>
                <a:cubicBezTo>
                  <a:pt x="386662" y="2037738"/>
                  <a:pt x="388457" y="2021921"/>
                  <a:pt x="396283" y="2008878"/>
                </a:cubicBezTo>
                <a:cubicBezTo>
                  <a:pt x="403283" y="1997211"/>
                  <a:pt x="416982" y="1990901"/>
                  <a:pt x="425146" y="1980017"/>
                </a:cubicBezTo>
                <a:cubicBezTo>
                  <a:pt x="445959" y="1952268"/>
                  <a:pt x="463629" y="1922296"/>
                  <a:pt x="482871" y="1893435"/>
                </a:cubicBezTo>
                <a:cubicBezTo>
                  <a:pt x="492492" y="1879005"/>
                  <a:pt x="506248" y="1866597"/>
                  <a:pt x="511733" y="1850144"/>
                </a:cubicBezTo>
                <a:cubicBezTo>
                  <a:pt x="516543" y="1835714"/>
                  <a:pt x="518777" y="1820150"/>
                  <a:pt x="526164" y="1806853"/>
                </a:cubicBezTo>
                <a:cubicBezTo>
                  <a:pt x="543010" y="1776532"/>
                  <a:pt x="572919" y="1753178"/>
                  <a:pt x="583889" y="1720272"/>
                </a:cubicBezTo>
                <a:cubicBezTo>
                  <a:pt x="604775" y="1657620"/>
                  <a:pt x="587565" y="1687737"/>
                  <a:pt x="641614" y="1633690"/>
                </a:cubicBezTo>
                <a:cubicBezTo>
                  <a:pt x="664499" y="1565040"/>
                  <a:pt x="660136" y="1552818"/>
                  <a:pt x="699339" y="1503817"/>
                </a:cubicBezTo>
                <a:cubicBezTo>
                  <a:pt x="707839" y="1493193"/>
                  <a:pt x="718581" y="1484576"/>
                  <a:pt x="728202" y="1474956"/>
                </a:cubicBezTo>
                <a:cubicBezTo>
                  <a:pt x="753602" y="1398760"/>
                  <a:pt x="734196" y="1444321"/>
                  <a:pt x="800358" y="1345084"/>
                </a:cubicBezTo>
                <a:lnTo>
                  <a:pt x="829221" y="1301793"/>
                </a:lnTo>
                <a:cubicBezTo>
                  <a:pt x="854622" y="1225595"/>
                  <a:pt x="835214" y="1271159"/>
                  <a:pt x="901377" y="1171920"/>
                </a:cubicBezTo>
                <a:cubicBezTo>
                  <a:pt x="910998" y="1157490"/>
                  <a:pt x="917975" y="1140892"/>
                  <a:pt x="930239" y="1128629"/>
                </a:cubicBezTo>
                <a:lnTo>
                  <a:pt x="1002396" y="1056478"/>
                </a:lnTo>
                <a:cubicBezTo>
                  <a:pt x="1016827" y="1042048"/>
                  <a:pt x="1034368" y="1030167"/>
                  <a:pt x="1045689" y="1013187"/>
                </a:cubicBezTo>
                <a:cubicBezTo>
                  <a:pt x="1117354" y="905698"/>
                  <a:pt x="1025244" y="1037721"/>
                  <a:pt x="1117846" y="926605"/>
                </a:cubicBezTo>
                <a:cubicBezTo>
                  <a:pt x="1155356" y="881596"/>
                  <a:pt x="1133580" y="888044"/>
                  <a:pt x="1175571" y="854454"/>
                </a:cubicBezTo>
                <a:cubicBezTo>
                  <a:pt x="1189115" y="843620"/>
                  <a:pt x="1205321" y="836427"/>
                  <a:pt x="1218864" y="825593"/>
                </a:cubicBezTo>
                <a:cubicBezTo>
                  <a:pt x="1229488" y="817094"/>
                  <a:pt x="1237102" y="805231"/>
                  <a:pt x="1247727" y="796732"/>
                </a:cubicBezTo>
                <a:cubicBezTo>
                  <a:pt x="1261271" y="785898"/>
                  <a:pt x="1277968" y="779293"/>
                  <a:pt x="1291021" y="767872"/>
                </a:cubicBezTo>
                <a:cubicBezTo>
                  <a:pt x="1316620" y="745475"/>
                  <a:pt x="1334875" y="714587"/>
                  <a:pt x="1363177" y="695720"/>
                </a:cubicBezTo>
                <a:cubicBezTo>
                  <a:pt x="1392039" y="676480"/>
                  <a:pt x="1425235" y="662526"/>
                  <a:pt x="1449764" y="637999"/>
                </a:cubicBezTo>
                <a:cubicBezTo>
                  <a:pt x="1459385" y="628379"/>
                  <a:pt x="1467742" y="617301"/>
                  <a:pt x="1478627" y="609138"/>
                </a:cubicBezTo>
                <a:cubicBezTo>
                  <a:pt x="1506378" y="588326"/>
                  <a:pt x="1540685" y="575944"/>
                  <a:pt x="1565214" y="551417"/>
                </a:cubicBezTo>
                <a:cubicBezTo>
                  <a:pt x="1574835" y="541797"/>
                  <a:pt x="1582410" y="529557"/>
                  <a:pt x="1594077" y="522557"/>
                </a:cubicBezTo>
                <a:cubicBezTo>
                  <a:pt x="1607121" y="514731"/>
                  <a:pt x="1623765" y="514929"/>
                  <a:pt x="1637371" y="508126"/>
                </a:cubicBezTo>
                <a:cubicBezTo>
                  <a:pt x="1652884" y="500370"/>
                  <a:pt x="1665151" y="487022"/>
                  <a:pt x="1680664" y="479266"/>
                </a:cubicBezTo>
                <a:cubicBezTo>
                  <a:pt x="1694270" y="472463"/>
                  <a:pt x="1710352" y="471638"/>
                  <a:pt x="1723958" y="464835"/>
                </a:cubicBezTo>
                <a:cubicBezTo>
                  <a:pt x="1739471" y="457079"/>
                  <a:pt x="1751403" y="443019"/>
                  <a:pt x="1767252" y="435975"/>
                </a:cubicBezTo>
                <a:cubicBezTo>
                  <a:pt x="1795054" y="423620"/>
                  <a:pt x="1824977" y="416734"/>
                  <a:pt x="1853839" y="407114"/>
                </a:cubicBezTo>
                <a:lnTo>
                  <a:pt x="1897133" y="392684"/>
                </a:lnTo>
                <a:cubicBezTo>
                  <a:pt x="1965742" y="346947"/>
                  <a:pt x="1923971" y="369309"/>
                  <a:pt x="2027014" y="334963"/>
                </a:cubicBezTo>
                <a:lnTo>
                  <a:pt x="2113602" y="306102"/>
                </a:lnTo>
                <a:cubicBezTo>
                  <a:pt x="2128033" y="301292"/>
                  <a:pt x="2142138" y="295361"/>
                  <a:pt x="2156896" y="291672"/>
                </a:cubicBezTo>
                <a:cubicBezTo>
                  <a:pt x="2176138" y="286862"/>
                  <a:pt x="2195550" y="282691"/>
                  <a:pt x="2214621" y="277242"/>
                </a:cubicBezTo>
                <a:cubicBezTo>
                  <a:pt x="2229247" y="273063"/>
                  <a:pt x="2243238" y="266813"/>
                  <a:pt x="2257914" y="262811"/>
                </a:cubicBezTo>
                <a:cubicBezTo>
                  <a:pt x="2296184" y="252374"/>
                  <a:pt x="2335732" y="246495"/>
                  <a:pt x="2373364" y="233951"/>
                </a:cubicBezTo>
                <a:cubicBezTo>
                  <a:pt x="2454293" y="206975"/>
                  <a:pt x="2401891" y="223212"/>
                  <a:pt x="2532108" y="190660"/>
                </a:cubicBezTo>
                <a:cubicBezTo>
                  <a:pt x="2584013" y="177685"/>
                  <a:pt x="2607010" y="170961"/>
                  <a:pt x="2661989" y="161799"/>
                </a:cubicBezTo>
                <a:cubicBezTo>
                  <a:pt x="2767326" y="144244"/>
                  <a:pt x="2804549" y="143593"/>
                  <a:pt x="2921752" y="132939"/>
                </a:cubicBezTo>
                <a:cubicBezTo>
                  <a:pt x="3037258" y="137961"/>
                  <a:pt x="3220947" y="135052"/>
                  <a:pt x="3354689" y="161799"/>
                </a:cubicBezTo>
                <a:cubicBezTo>
                  <a:pt x="3571205" y="205099"/>
                  <a:pt x="3399409" y="173995"/>
                  <a:pt x="3513433" y="205090"/>
                </a:cubicBezTo>
                <a:cubicBezTo>
                  <a:pt x="3551703" y="215527"/>
                  <a:pt x="3628883" y="233951"/>
                  <a:pt x="3628883" y="233951"/>
                </a:cubicBezTo>
                <a:cubicBezTo>
                  <a:pt x="3626800" y="223538"/>
                  <a:pt x="3612701" y="137528"/>
                  <a:pt x="3600020" y="118508"/>
                </a:cubicBezTo>
                <a:cubicBezTo>
                  <a:pt x="3588699" y="101528"/>
                  <a:pt x="3571158" y="89647"/>
                  <a:pt x="3556727" y="75217"/>
                </a:cubicBezTo>
                <a:cubicBezTo>
                  <a:pt x="3551916" y="60787"/>
                  <a:pt x="3551798" y="43804"/>
                  <a:pt x="3542295" y="31926"/>
                </a:cubicBezTo>
                <a:cubicBezTo>
                  <a:pt x="3531460" y="18383"/>
                  <a:pt x="3511266" y="-9198"/>
                  <a:pt x="3499002" y="3066"/>
                </a:cubicBezTo>
                <a:cubicBezTo>
                  <a:pt x="3489899" y="12169"/>
                  <a:pt x="3551303" y="69794"/>
                  <a:pt x="3556727" y="75217"/>
                </a:cubicBezTo>
                <a:cubicBezTo>
                  <a:pt x="3561537" y="89647"/>
                  <a:pt x="3563611" y="105301"/>
                  <a:pt x="3571158" y="118508"/>
                </a:cubicBezTo>
                <a:cubicBezTo>
                  <a:pt x="3581824" y="137173"/>
                  <a:pt x="3632143" y="194386"/>
                  <a:pt x="3643314" y="219520"/>
                </a:cubicBezTo>
                <a:cubicBezTo>
                  <a:pt x="3655670" y="247320"/>
                  <a:pt x="3672177" y="306102"/>
                  <a:pt x="3672177" y="306102"/>
                </a:cubicBezTo>
                <a:cubicBezTo>
                  <a:pt x="3605997" y="372277"/>
                  <a:pt x="3690434" y="293931"/>
                  <a:pt x="3585589" y="363823"/>
                </a:cubicBezTo>
                <a:cubicBezTo>
                  <a:pt x="3547275" y="389364"/>
                  <a:pt x="3448131" y="476199"/>
                  <a:pt x="3426845" y="508126"/>
                </a:cubicBezTo>
                <a:cubicBezTo>
                  <a:pt x="3416647" y="523422"/>
                  <a:pt x="3389685" y="569996"/>
                  <a:pt x="3369120" y="580278"/>
                </a:cubicBezTo>
                <a:cubicBezTo>
                  <a:pt x="3364818" y="582429"/>
                  <a:pt x="3369120" y="570658"/>
                  <a:pt x="3369120" y="565848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This is not a tree because the red edges make a cycle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014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093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No Cycles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4199493" y="14574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65473" y="29518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0286" y="301769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52956" y="4512115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615901" y="2352139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116751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339608" y="387541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0597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No Cycles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4199493" y="14574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65473" y="29518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0286" y="301769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52956" y="4512115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615901" y="2352139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116751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339608" y="387541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This is not a tree because the red edges make a cycle</a:t>
            </a:r>
            <a:endParaRPr kumimoji="1" lang="zh-CN" alt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3665537" y="3102514"/>
            <a:ext cx="1515281" cy="865818"/>
          </a:xfrm>
          <a:custGeom>
            <a:avLst/>
            <a:gdLst>
              <a:gd name="connsiteX0" fmla="*/ 0 w 1515281"/>
              <a:gd name="connsiteY0" fmla="*/ 735946 h 865818"/>
              <a:gd name="connsiteX1" fmla="*/ 43294 w 1515281"/>
              <a:gd name="connsiteY1" fmla="*/ 808097 h 865818"/>
              <a:gd name="connsiteX2" fmla="*/ 86588 w 1515281"/>
              <a:gd name="connsiteY2" fmla="*/ 822528 h 865818"/>
              <a:gd name="connsiteX3" fmla="*/ 202038 w 1515281"/>
              <a:gd name="connsiteY3" fmla="*/ 865818 h 865818"/>
              <a:gd name="connsiteX4" fmla="*/ 404075 w 1515281"/>
              <a:gd name="connsiteY4" fmla="*/ 851388 h 865818"/>
              <a:gd name="connsiteX5" fmla="*/ 461800 w 1515281"/>
              <a:gd name="connsiteY5" fmla="*/ 836958 h 865818"/>
              <a:gd name="connsiteX6" fmla="*/ 577250 w 1515281"/>
              <a:gd name="connsiteY6" fmla="*/ 808097 h 865818"/>
              <a:gd name="connsiteX7" fmla="*/ 606113 w 1515281"/>
              <a:gd name="connsiteY7" fmla="*/ 779237 h 865818"/>
              <a:gd name="connsiteX8" fmla="*/ 634975 w 1515281"/>
              <a:gd name="connsiteY8" fmla="*/ 735946 h 865818"/>
              <a:gd name="connsiteX9" fmla="*/ 678269 w 1515281"/>
              <a:gd name="connsiteY9" fmla="*/ 707085 h 865818"/>
              <a:gd name="connsiteX10" fmla="*/ 735994 w 1515281"/>
              <a:gd name="connsiteY10" fmla="*/ 634934 h 865818"/>
              <a:gd name="connsiteX11" fmla="*/ 764856 w 1515281"/>
              <a:gd name="connsiteY11" fmla="*/ 591643 h 865818"/>
              <a:gd name="connsiteX12" fmla="*/ 793719 w 1515281"/>
              <a:gd name="connsiteY12" fmla="*/ 562782 h 865818"/>
              <a:gd name="connsiteX13" fmla="*/ 822581 w 1515281"/>
              <a:gd name="connsiteY13" fmla="*/ 519491 h 865818"/>
              <a:gd name="connsiteX14" fmla="*/ 851444 w 1515281"/>
              <a:gd name="connsiteY14" fmla="*/ 490631 h 865818"/>
              <a:gd name="connsiteX15" fmla="*/ 880306 w 1515281"/>
              <a:gd name="connsiteY15" fmla="*/ 447340 h 865818"/>
              <a:gd name="connsiteX16" fmla="*/ 909169 w 1515281"/>
              <a:gd name="connsiteY16" fmla="*/ 418479 h 865818"/>
              <a:gd name="connsiteX17" fmla="*/ 966894 w 1515281"/>
              <a:gd name="connsiteY17" fmla="*/ 331897 h 865818"/>
              <a:gd name="connsiteX18" fmla="*/ 1010188 w 1515281"/>
              <a:gd name="connsiteY18" fmla="*/ 303037 h 865818"/>
              <a:gd name="connsiteX19" fmla="*/ 1053481 w 1515281"/>
              <a:gd name="connsiteY19" fmla="*/ 259746 h 865818"/>
              <a:gd name="connsiteX20" fmla="*/ 1111206 w 1515281"/>
              <a:gd name="connsiteY20" fmla="*/ 173164 h 865818"/>
              <a:gd name="connsiteX21" fmla="*/ 1154500 w 1515281"/>
              <a:gd name="connsiteY21" fmla="*/ 144303 h 865818"/>
              <a:gd name="connsiteX22" fmla="*/ 1241088 w 1515281"/>
              <a:gd name="connsiteY22" fmla="*/ 115443 h 865818"/>
              <a:gd name="connsiteX23" fmla="*/ 1399831 w 1515281"/>
              <a:gd name="connsiteY23" fmla="*/ 129873 h 865818"/>
              <a:gd name="connsiteX24" fmla="*/ 1457556 w 1515281"/>
              <a:gd name="connsiteY24" fmla="*/ 115443 h 865818"/>
              <a:gd name="connsiteX25" fmla="*/ 1399831 w 1515281"/>
              <a:gd name="connsiteY25" fmla="*/ 43291 h 865818"/>
              <a:gd name="connsiteX26" fmla="*/ 1370969 w 1515281"/>
              <a:gd name="connsiteY26" fmla="*/ 0 h 865818"/>
              <a:gd name="connsiteX27" fmla="*/ 1385400 w 1515281"/>
              <a:gd name="connsiteY27" fmla="*/ 43291 h 865818"/>
              <a:gd name="connsiteX28" fmla="*/ 1457556 w 1515281"/>
              <a:gd name="connsiteY28" fmla="*/ 115443 h 865818"/>
              <a:gd name="connsiteX29" fmla="*/ 1486419 w 1515281"/>
              <a:gd name="connsiteY29" fmla="*/ 144303 h 865818"/>
              <a:gd name="connsiteX30" fmla="*/ 1515281 w 1515281"/>
              <a:gd name="connsiteY30" fmla="*/ 187594 h 865818"/>
              <a:gd name="connsiteX31" fmla="*/ 1457556 w 1515281"/>
              <a:gd name="connsiteY31" fmla="*/ 259746 h 865818"/>
              <a:gd name="connsiteX32" fmla="*/ 1399831 w 1515281"/>
              <a:gd name="connsiteY32" fmla="*/ 288606 h 86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15281" h="865818">
                <a:moveTo>
                  <a:pt x="0" y="735946"/>
                </a:moveTo>
                <a:cubicBezTo>
                  <a:pt x="14431" y="759996"/>
                  <a:pt x="23460" y="788265"/>
                  <a:pt x="43294" y="808097"/>
                </a:cubicBezTo>
                <a:cubicBezTo>
                  <a:pt x="54051" y="818853"/>
                  <a:pt x="72982" y="815725"/>
                  <a:pt x="86588" y="822528"/>
                </a:cubicBezTo>
                <a:cubicBezTo>
                  <a:pt x="185678" y="872070"/>
                  <a:pt x="62826" y="837978"/>
                  <a:pt x="202038" y="865818"/>
                </a:cubicBezTo>
                <a:cubicBezTo>
                  <a:pt x="269384" y="861008"/>
                  <a:pt x="336971" y="858843"/>
                  <a:pt x="404075" y="851388"/>
                </a:cubicBezTo>
                <a:cubicBezTo>
                  <a:pt x="423787" y="849198"/>
                  <a:pt x="442438" y="841260"/>
                  <a:pt x="461800" y="836958"/>
                </a:cubicBezTo>
                <a:cubicBezTo>
                  <a:pt x="566284" y="813741"/>
                  <a:pt x="499888" y="833884"/>
                  <a:pt x="577250" y="808097"/>
                </a:cubicBezTo>
                <a:cubicBezTo>
                  <a:pt x="586871" y="798477"/>
                  <a:pt x="597613" y="789861"/>
                  <a:pt x="606113" y="779237"/>
                </a:cubicBezTo>
                <a:cubicBezTo>
                  <a:pt x="616948" y="765695"/>
                  <a:pt x="622711" y="748209"/>
                  <a:pt x="634975" y="735946"/>
                </a:cubicBezTo>
                <a:cubicBezTo>
                  <a:pt x="647239" y="723682"/>
                  <a:pt x="663838" y="716705"/>
                  <a:pt x="678269" y="707085"/>
                </a:cubicBezTo>
                <a:cubicBezTo>
                  <a:pt x="767103" y="573841"/>
                  <a:pt x="653741" y="737743"/>
                  <a:pt x="735994" y="634934"/>
                </a:cubicBezTo>
                <a:cubicBezTo>
                  <a:pt x="746829" y="621392"/>
                  <a:pt x="754021" y="605186"/>
                  <a:pt x="764856" y="591643"/>
                </a:cubicBezTo>
                <a:cubicBezTo>
                  <a:pt x="773356" y="581019"/>
                  <a:pt x="785219" y="573406"/>
                  <a:pt x="793719" y="562782"/>
                </a:cubicBezTo>
                <a:cubicBezTo>
                  <a:pt x="804554" y="549239"/>
                  <a:pt x="811746" y="533033"/>
                  <a:pt x="822581" y="519491"/>
                </a:cubicBezTo>
                <a:cubicBezTo>
                  <a:pt x="831081" y="508867"/>
                  <a:pt x="842944" y="501255"/>
                  <a:pt x="851444" y="490631"/>
                </a:cubicBezTo>
                <a:cubicBezTo>
                  <a:pt x="862279" y="477089"/>
                  <a:pt x="869471" y="460883"/>
                  <a:pt x="880306" y="447340"/>
                </a:cubicBezTo>
                <a:cubicBezTo>
                  <a:pt x="888806" y="436716"/>
                  <a:pt x="901005" y="429363"/>
                  <a:pt x="909169" y="418479"/>
                </a:cubicBezTo>
                <a:cubicBezTo>
                  <a:pt x="929982" y="390730"/>
                  <a:pt x="938032" y="351137"/>
                  <a:pt x="966894" y="331897"/>
                </a:cubicBezTo>
                <a:cubicBezTo>
                  <a:pt x="981325" y="322277"/>
                  <a:pt x="996864" y="314140"/>
                  <a:pt x="1010188" y="303037"/>
                </a:cubicBezTo>
                <a:cubicBezTo>
                  <a:pt x="1025866" y="289973"/>
                  <a:pt x="1040951" y="275855"/>
                  <a:pt x="1053481" y="259746"/>
                </a:cubicBezTo>
                <a:cubicBezTo>
                  <a:pt x="1074777" y="232366"/>
                  <a:pt x="1082344" y="192404"/>
                  <a:pt x="1111206" y="173164"/>
                </a:cubicBezTo>
                <a:cubicBezTo>
                  <a:pt x="1125637" y="163544"/>
                  <a:pt x="1138651" y="151347"/>
                  <a:pt x="1154500" y="144303"/>
                </a:cubicBezTo>
                <a:cubicBezTo>
                  <a:pt x="1182302" y="131948"/>
                  <a:pt x="1241088" y="115443"/>
                  <a:pt x="1241088" y="115443"/>
                </a:cubicBezTo>
                <a:cubicBezTo>
                  <a:pt x="1294002" y="120253"/>
                  <a:pt x="1346698" y="129873"/>
                  <a:pt x="1399831" y="129873"/>
                </a:cubicBezTo>
                <a:cubicBezTo>
                  <a:pt x="1419665" y="129873"/>
                  <a:pt x="1448685" y="133183"/>
                  <a:pt x="1457556" y="115443"/>
                </a:cubicBezTo>
                <a:cubicBezTo>
                  <a:pt x="1464390" y="101776"/>
                  <a:pt x="1407034" y="52294"/>
                  <a:pt x="1399831" y="43291"/>
                </a:cubicBezTo>
                <a:cubicBezTo>
                  <a:pt x="1388996" y="29748"/>
                  <a:pt x="1388312" y="0"/>
                  <a:pt x="1370969" y="0"/>
                </a:cubicBezTo>
                <a:cubicBezTo>
                  <a:pt x="1355758" y="0"/>
                  <a:pt x="1376273" y="31122"/>
                  <a:pt x="1385400" y="43291"/>
                </a:cubicBezTo>
                <a:cubicBezTo>
                  <a:pt x="1405809" y="70501"/>
                  <a:pt x="1433504" y="91393"/>
                  <a:pt x="1457556" y="115443"/>
                </a:cubicBezTo>
                <a:cubicBezTo>
                  <a:pt x="1467177" y="125063"/>
                  <a:pt x="1478872" y="132983"/>
                  <a:pt x="1486419" y="144303"/>
                </a:cubicBezTo>
                <a:lnTo>
                  <a:pt x="1515281" y="187594"/>
                </a:lnTo>
                <a:cubicBezTo>
                  <a:pt x="1493849" y="219740"/>
                  <a:pt x="1486933" y="236246"/>
                  <a:pt x="1457556" y="259746"/>
                </a:cubicBezTo>
                <a:cubicBezTo>
                  <a:pt x="1418143" y="291274"/>
                  <a:pt x="1429420" y="288606"/>
                  <a:pt x="1399831" y="288606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9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084"/>
            <a:ext cx="9264862" cy="695568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Other Kinds of Trees</a:t>
            </a:r>
            <a:endParaRPr kumimoji="1"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7951" y="5780780"/>
            <a:ext cx="34689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One of my favorite trees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841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Trinary</a:t>
            </a:r>
            <a:r>
              <a:rPr kumimoji="1" lang="en-US" altLang="zh-CN" dirty="0" smtClean="0"/>
              <a:t> 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02552" y="2121255"/>
            <a:ext cx="3824280" cy="3584232"/>
            <a:chOff x="3891096" y="1991382"/>
            <a:chExt cx="4227354" cy="3962006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3692097" y="3226303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891096" y="4475270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5787" y="2070588"/>
            <a:ext cx="45686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tring value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left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middle;</a:t>
            </a:r>
            <a:endParaRPr lang="en-US" sz="3600" b="1" dirty="0" smtClean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4" name="Freeform 13"/>
          <p:cNvSpPr/>
          <p:nvPr/>
        </p:nvSpPr>
        <p:spPr>
          <a:xfrm>
            <a:off x="6793358" y="3775579"/>
            <a:ext cx="147000" cy="1344601"/>
          </a:xfrm>
          <a:custGeom>
            <a:avLst/>
            <a:gdLst>
              <a:gd name="connsiteX0" fmla="*/ 162494 w 162494"/>
              <a:gd name="connsiteY0" fmla="*/ 0 h 1486321"/>
              <a:gd name="connsiteX1" fmla="*/ 133631 w 162494"/>
              <a:gd name="connsiteY1" fmla="*/ 72152 h 1486321"/>
              <a:gd name="connsiteX2" fmla="*/ 133631 w 162494"/>
              <a:gd name="connsiteY2" fmla="*/ 490631 h 1486321"/>
              <a:gd name="connsiteX3" fmla="*/ 104769 w 162494"/>
              <a:gd name="connsiteY3" fmla="*/ 880249 h 1486321"/>
              <a:gd name="connsiteX4" fmla="*/ 90337 w 162494"/>
              <a:gd name="connsiteY4" fmla="*/ 923540 h 1486321"/>
              <a:gd name="connsiteX5" fmla="*/ 75906 w 162494"/>
              <a:gd name="connsiteY5" fmla="*/ 995691 h 1486321"/>
              <a:gd name="connsiteX6" fmla="*/ 47044 w 162494"/>
              <a:gd name="connsiteY6" fmla="*/ 1082273 h 1486321"/>
              <a:gd name="connsiteX7" fmla="*/ 32612 w 162494"/>
              <a:gd name="connsiteY7" fmla="*/ 1125564 h 1486321"/>
              <a:gd name="connsiteX8" fmla="*/ 3750 w 162494"/>
              <a:gd name="connsiteY8" fmla="*/ 1168855 h 1486321"/>
              <a:gd name="connsiteX9" fmla="*/ 3750 w 162494"/>
              <a:gd name="connsiteY9" fmla="*/ 1486321 h 14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494" h="1486321">
                <a:moveTo>
                  <a:pt x="162494" y="0"/>
                </a:moveTo>
                <a:cubicBezTo>
                  <a:pt x="152873" y="24051"/>
                  <a:pt x="138711" y="46751"/>
                  <a:pt x="133631" y="72152"/>
                </a:cubicBezTo>
                <a:cubicBezTo>
                  <a:pt x="105189" y="214351"/>
                  <a:pt x="125943" y="344567"/>
                  <a:pt x="133631" y="490631"/>
                </a:cubicBezTo>
                <a:cubicBezTo>
                  <a:pt x="124251" y="706350"/>
                  <a:pt x="144999" y="739453"/>
                  <a:pt x="104769" y="880249"/>
                </a:cubicBezTo>
                <a:cubicBezTo>
                  <a:pt x="100590" y="894875"/>
                  <a:pt x="94027" y="908783"/>
                  <a:pt x="90337" y="923540"/>
                </a:cubicBezTo>
                <a:cubicBezTo>
                  <a:pt x="84388" y="947334"/>
                  <a:pt x="82360" y="972029"/>
                  <a:pt x="75906" y="995691"/>
                </a:cubicBezTo>
                <a:cubicBezTo>
                  <a:pt x="67901" y="1025041"/>
                  <a:pt x="56665" y="1053412"/>
                  <a:pt x="47044" y="1082273"/>
                </a:cubicBezTo>
                <a:cubicBezTo>
                  <a:pt x="42234" y="1096703"/>
                  <a:pt x="41050" y="1112908"/>
                  <a:pt x="32612" y="1125564"/>
                </a:cubicBezTo>
                <a:cubicBezTo>
                  <a:pt x="22991" y="1139994"/>
                  <a:pt x="5133" y="1151567"/>
                  <a:pt x="3750" y="1168855"/>
                </a:cubicBezTo>
                <a:cubicBezTo>
                  <a:pt x="-4689" y="1274340"/>
                  <a:pt x="3750" y="1380499"/>
                  <a:pt x="3750" y="1486321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6058436" y="4502254"/>
            <a:ext cx="478920" cy="1399739"/>
          </a:xfrm>
          <a:custGeom>
            <a:avLst/>
            <a:gdLst>
              <a:gd name="connsiteX0" fmla="*/ 363470 w 478920"/>
              <a:gd name="connsiteY0" fmla="*/ 14430 h 1399739"/>
              <a:gd name="connsiteX1" fmla="*/ 291313 w 478920"/>
              <a:gd name="connsiteY1" fmla="*/ 28860 h 1399739"/>
              <a:gd name="connsiteX2" fmla="*/ 291313 w 478920"/>
              <a:gd name="connsiteY2" fmla="*/ 144303 h 1399739"/>
              <a:gd name="connsiteX3" fmla="*/ 334607 w 478920"/>
              <a:gd name="connsiteY3" fmla="*/ 158733 h 1399739"/>
              <a:gd name="connsiteX4" fmla="*/ 392332 w 478920"/>
              <a:gd name="connsiteY4" fmla="*/ 86581 h 1399739"/>
              <a:gd name="connsiteX5" fmla="*/ 377901 w 478920"/>
              <a:gd name="connsiteY5" fmla="*/ 0 h 1399739"/>
              <a:gd name="connsiteX6" fmla="*/ 320176 w 478920"/>
              <a:gd name="connsiteY6" fmla="*/ 14430 h 1399739"/>
              <a:gd name="connsiteX7" fmla="*/ 305745 w 478920"/>
              <a:gd name="connsiteY7" fmla="*/ 129872 h 1399739"/>
              <a:gd name="connsiteX8" fmla="*/ 363470 w 478920"/>
              <a:gd name="connsiteY8" fmla="*/ 57721 h 1399739"/>
              <a:gd name="connsiteX9" fmla="*/ 320176 w 478920"/>
              <a:gd name="connsiteY9" fmla="*/ 43290 h 1399739"/>
              <a:gd name="connsiteX10" fmla="*/ 305745 w 478920"/>
              <a:gd name="connsiteY10" fmla="*/ 115442 h 1399739"/>
              <a:gd name="connsiteX11" fmla="*/ 377901 w 478920"/>
              <a:gd name="connsiteY11" fmla="*/ 101012 h 1399739"/>
              <a:gd name="connsiteX12" fmla="*/ 392332 w 478920"/>
              <a:gd name="connsiteY12" fmla="*/ 57721 h 1399739"/>
              <a:gd name="connsiteX13" fmla="*/ 305745 w 478920"/>
              <a:gd name="connsiteY13" fmla="*/ 43290 h 1399739"/>
              <a:gd name="connsiteX14" fmla="*/ 320176 w 478920"/>
              <a:gd name="connsiteY14" fmla="*/ 101012 h 1399739"/>
              <a:gd name="connsiteX15" fmla="*/ 349038 w 478920"/>
              <a:gd name="connsiteY15" fmla="*/ 57721 h 1399739"/>
              <a:gd name="connsiteX16" fmla="*/ 363470 w 478920"/>
              <a:gd name="connsiteY16" fmla="*/ 14430 h 1399739"/>
              <a:gd name="connsiteX17" fmla="*/ 305745 w 478920"/>
              <a:gd name="connsiteY17" fmla="*/ 28860 h 1399739"/>
              <a:gd name="connsiteX18" fmla="*/ 291313 w 478920"/>
              <a:gd name="connsiteY18" fmla="*/ 115442 h 1399739"/>
              <a:gd name="connsiteX19" fmla="*/ 334607 w 478920"/>
              <a:gd name="connsiteY19" fmla="*/ 101012 h 1399739"/>
              <a:gd name="connsiteX20" fmla="*/ 363470 w 478920"/>
              <a:gd name="connsiteY20" fmla="*/ 259745 h 1399739"/>
              <a:gd name="connsiteX21" fmla="*/ 334607 w 478920"/>
              <a:gd name="connsiteY21" fmla="*/ 764805 h 1399739"/>
              <a:gd name="connsiteX22" fmla="*/ 334607 w 478920"/>
              <a:gd name="connsiteY22" fmla="*/ 1342017 h 1399739"/>
              <a:gd name="connsiteX23" fmla="*/ 377901 w 478920"/>
              <a:gd name="connsiteY23" fmla="*/ 1313157 h 1399739"/>
              <a:gd name="connsiteX24" fmla="*/ 406763 w 478920"/>
              <a:gd name="connsiteY24" fmla="*/ 1269866 h 1399739"/>
              <a:gd name="connsiteX25" fmla="*/ 478920 w 478920"/>
              <a:gd name="connsiteY25" fmla="*/ 1197714 h 1399739"/>
              <a:gd name="connsiteX26" fmla="*/ 421195 w 478920"/>
              <a:gd name="connsiteY26" fmla="*/ 1284296 h 1399739"/>
              <a:gd name="connsiteX27" fmla="*/ 334607 w 478920"/>
              <a:gd name="connsiteY27" fmla="*/ 1399739 h 1399739"/>
              <a:gd name="connsiteX28" fmla="*/ 175863 w 478920"/>
              <a:gd name="connsiteY28" fmla="*/ 1356448 h 1399739"/>
              <a:gd name="connsiteX29" fmla="*/ 132570 w 478920"/>
              <a:gd name="connsiteY29" fmla="*/ 1342017 h 1399739"/>
              <a:gd name="connsiteX30" fmla="*/ 45982 w 478920"/>
              <a:gd name="connsiteY30" fmla="*/ 1298727 h 1399739"/>
              <a:gd name="connsiteX31" fmla="*/ 2688 w 478920"/>
              <a:gd name="connsiteY31" fmla="*/ 1269866 h 1399739"/>
              <a:gd name="connsiteX32" fmla="*/ 31551 w 478920"/>
              <a:gd name="connsiteY32" fmla="*/ 1298727 h 13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78920" h="1399739">
                <a:moveTo>
                  <a:pt x="363470" y="14430"/>
                </a:moveTo>
                <a:cubicBezTo>
                  <a:pt x="339418" y="19240"/>
                  <a:pt x="311722" y="15255"/>
                  <a:pt x="291313" y="28860"/>
                </a:cubicBezTo>
                <a:cubicBezTo>
                  <a:pt x="262677" y="47949"/>
                  <a:pt x="284296" y="133779"/>
                  <a:pt x="291313" y="144303"/>
                </a:cubicBezTo>
                <a:cubicBezTo>
                  <a:pt x="299751" y="156960"/>
                  <a:pt x="320176" y="153923"/>
                  <a:pt x="334607" y="158733"/>
                </a:cubicBezTo>
                <a:cubicBezTo>
                  <a:pt x="348957" y="144384"/>
                  <a:pt x="390056" y="107061"/>
                  <a:pt x="392332" y="86581"/>
                </a:cubicBezTo>
                <a:cubicBezTo>
                  <a:pt x="395563" y="57502"/>
                  <a:pt x="382711" y="28860"/>
                  <a:pt x="377901" y="0"/>
                </a:cubicBezTo>
                <a:cubicBezTo>
                  <a:pt x="358659" y="4810"/>
                  <a:pt x="336679" y="3429"/>
                  <a:pt x="320176" y="14430"/>
                </a:cubicBezTo>
                <a:cubicBezTo>
                  <a:pt x="271462" y="46904"/>
                  <a:pt x="296744" y="84871"/>
                  <a:pt x="305745" y="129872"/>
                </a:cubicBezTo>
                <a:cubicBezTo>
                  <a:pt x="319116" y="120958"/>
                  <a:pt x="380896" y="92572"/>
                  <a:pt x="363470" y="57721"/>
                </a:cubicBezTo>
                <a:cubicBezTo>
                  <a:pt x="356667" y="44115"/>
                  <a:pt x="334607" y="48100"/>
                  <a:pt x="320176" y="43290"/>
                </a:cubicBezTo>
                <a:cubicBezTo>
                  <a:pt x="314070" y="49395"/>
                  <a:pt x="249542" y="96709"/>
                  <a:pt x="305745" y="115442"/>
                </a:cubicBezTo>
                <a:cubicBezTo>
                  <a:pt x="329015" y="123198"/>
                  <a:pt x="353849" y="105822"/>
                  <a:pt x="377901" y="101012"/>
                </a:cubicBezTo>
                <a:cubicBezTo>
                  <a:pt x="382711" y="86582"/>
                  <a:pt x="397982" y="71844"/>
                  <a:pt x="392332" y="57721"/>
                </a:cubicBezTo>
                <a:cubicBezTo>
                  <a:pt x="372584" y="8356"/>
                  <a:pt x="333740" y="33959"/>
                  <a:pt x="305745" y="43290"/>
                </a:cubicBezTo>
                <a:cubicBezTo>
                  <a:pt x="310555" y="62531"/>
                  <a:pt x="301361" y="94740"/>
                  <a:pt x="320176" y="101012"/>
                </a:cubicBezTo>
                <a:cubicBezTo>
                  <a:pt x="336629" y="106496"/>
                  <a:pt x="341281" y="73233"/>
                  <a:pt x="349038" y="57721"/>
                </a:cubicBezTo>
                <a:cubicBezTo>
                  <a:pt x="355841" y="44116"/>
                  <a:pt x="376127" y="22867"/>
                  <a:pt x="363470" y="14430"/>
                </a:cubicBezTo>
                <a:cubicBezTo>
                  <a:pt x="346967" y="3428"/>
                  <a:pt x="324987" y="24050"/>
                  <a:pt x="305745" y="28860"/>
                </a:cubicBezTo>
                <a:cubicBezTo>
                  <a:pt x="285448" y="49155"/>
                  <a:pt x="240652" y="77449"/>
                  <a:pt x="291313" y="115442"/>
                </a:cubicBezTo>
                <a:cubicBezTo>
                  <a:pt x="303483" y="124569"/>
                  <a:pt x="320176" y="105822"/>
                  <a:pt x="334607" y="101012"/>
                </a:cubicBezTo>
                <a:cubicBezTo>
                  <a:pt x="339298" y="124467"/>
                  <a:pt x="363470" y="241288"/>
                  <a:pt x="363470" y="259745"/>
                </a:cubicBezTo>
                <a:cubicBezTo>
                  <a:pt x="363470" y="588267"/>
                  <a:pt x="364149" y="558019"/>
                  <a:pt x="334607" y="764805"/>
                </a:cubicBezTo>
                <a:cubicBezTo>
                  <a:pt x="329596" y="875037"/>
                  <a:pt x="303365" y="1217057"/>
                  <a:pt x="334607" y="1342017"/>
                </a:cubicBezTo>
                <a:cubicBezTo>
                  <a:pt x="338814" y="1358843"/>
                  <a:pt x="363470" y="1322777"/>
                  <a:pt x="377901" y="1313157"/>
                </a:cubicBezTo>
                <a:cubicBezTo>
                  <a:pt x="387522" y="1298727"/>
                  <a:pt x="395342" y="1282918"/>
                  <a:pt x="406763" y="1269866"/>
                </a:cubicBezTo>
                <a:cubicBezTo>
                  <a:pt x="429162" y="1244269"/>
                  <a:pt x="478920" y="1197714"/>
                  <a:pt x="478920" y="1197714"/>
                </a:cubicBezTo>
                <a:cubicBezTo>
                  <a:pt x="451319" y="1280507"/>
                  <a:pt x="484253" y="1203226"/>
                  <a:pt x="421195" y="1284296"/>
                </a:cubicBezTo>
                <a:cubicBezTo>
                  <a:pt x="306973" y="1431144"/>
                  <a:pt x="407198" y="1327153"/>
                  <a:pt x="334607" y="1399739"/>
                </a:cubicBezTo>
                <a:cubicBezTo>
                  <a:pt x="232625" y="1379343"/>
                  <a:pt x="285712" y="1393062"/>
                  <a:pt x="175863" y="1356448"/>
                </a:cubicBezTo>
                <a:cubicBezTo>
                  <a:pt x="161432" y="1351638"/>
                  <a:pt x="145227" y="1350454"/>
                  <a:pt x="132570" y="1342017"/>
                </a:cubicBezTo>
                <a:cubicBezTo>
                  <a:pt x="76619" y="1304720"/>
                  <a:pt x="105730" y="1318641"/>
                  <a:pt x="45982" y="1298727"/>
                </a:cubicBezTo>
                <a:cubicBezTo>
                  <a:pt x="31551" y="1289107"/>
                  <a:pt x="20032" y="1269866"/>
                  <a:pt x="2688" y="1269866"/>
                </a:cubicBezTo>
                <a:cubicBezTo>
                  <a:pt x="-10918" y="1269866"/>
                  <a:pt x="31551" y="1298727"/>
                  <a:pt x="31551" y="1298727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87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352294" y="3131374"/>
            <a:ext cx="3853145" cy="3310058"/>
            <a:chOff x="3786285" y="1991382"/>
            <a:chExt cx="4664064" cy="3979355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3517412" y="3208954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786285" y="4336485"/>
              <a:ext cx="1298814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7151535" y="4570567"/>
              <a:ext cx="1298814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70880" y="1031607"/>
            <a:ext cx="7310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tring value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Vector&lt;Tree *&gt; children;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4" name="Freeform 13"/>
          <p:cNvSpPr/>
          <p:nvPr/>
        </p:nvSpPr>
        <p:spPr>
          <a:xfrm>
            <a:off x="4210165" y="4540385"/>
            <a:ext cx="133641" cy="1344601"/>
          </a:xfrm>
          <a:custGeom>
            <a:avLst/>
            <a:gdLst>
              <a:gd name="connsiteX0" fmla="*/ 162494 w 162494"/>
              <a:gd name="connsiteY0" fmla="*/ 0 h 1486321"/>
              <a:gd name="connsiteX1" fmla="*/ 133631 w 162494"/>
              <a:gd name="connsiteY1" fmla="*/ 72152 h 1486321"/>
              <a:gd name="connsiteX2" fmla="*/ 133631 w 162494"/>
              <a:gd name="connsiteY2" fmla="*/ 490631 h 1486321"/>
              <a:gd name="connsiteX3" fmla="*/ 104769 w 162494"/>
              <a:gd name="connsiteY3" fmla="*/ 880249 h 1486321"/>
              <a:gd name="connsiteX4" fmla="*/ 90337 w 162494"/>
              <a:gd name="connsiteY4" fmla="*/ 923540 h 1486321"/>
              <a:gd name="connsiteX5" fmla="*/ 75906 w 162494"/>
              <a:gd name="connsiteY5" fmla="*/ 995691 h 1486321"/>
              <a:gd name="connsiteX6" fmla="*/ 47044 w 162494"/>
              <a:gd name="connsiteY6" fmla="*/ 1082273 h 1486321"/>
              <a:gd name="connsiteX7" fmla="*/ 32612 w 162494"/>
              <a:gd name="connsiteY7" fmla="*/ 1125564 h 1486321"/>
              <a:gd name="connsiteX8" fmla="*/ 3750 w 162494"/>
              <a:gd name="connsiteY8" fmla="*/ 1168855 h 1486321"/>
              <a:gd name="connsiteX9" fmla="*/ 3750 w 162494"/>
              <a:gd name="connsiteY9" fmla="*/ 1486321 h 14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494" h="1486321">
                <a:moveTo>
                  <a:pt x="162494" y="0"/>
                </a:moveTo>
                <a:cubicBezTo>
                  <a:pt x="152873" y="24051"/>
                  <a:pt x="138711" y="46751"/>
                  <a:pt x="133631" y="72152"/>
                </a:cubicBezTo>
                <a:cubicBezTo>
                  <a:pt x="105189" y="214351"/>
                  <a:pt x="125943" y="344567"/>
                  <a:pt x="133631" y="490631"/>
                </a:cubicBezTo>
                <a:cubicBezTo>
                  <a:pt x="124251" y="706350"/>
                  <a:pt x="144999" y="739453"/>
                  <a:pt x="104769" y="880249"/>
                </a:cubicBezTo>
                <a:cubicBezTo>
                  <a:pt x="100590" y="894875"/>
                  <a:pt x="94027" y="908783"/>
                  <a:pt x="90337" y="923540"/>
                </a:cubicBezTo>
                <a:cubicBezTo>
                  <a:pt x="84388" y="947334"/>
                  <a:pt x="82360" y="972029"/>
                  <a:pt x="75906" y="995691"/>
                </a:cubicBezTo>
                <a:cubicBezTo>
                  <a:pt x="67901" y="1025041"/>
                  <a:pt x="56665" y="1053412"/>
                  <a:pt x="47044" y="1082273"/>
                </a:cubicBezTo>
                <a:cubicBezTo>
                  <a:pt x="42234" y="1096703"/>
                  <a:pt x="41050" y="1112908"/>
                  <a:pt x="32612" y="1125564"/>
                </a:cubicBezTo>
                <a:cubicBezTo>
                  <a:pt x="22991" y="1139994"/>
                  <a:pt x="5133" y="1151567"/>
                  <a:pt x="3750" y="1168855"/>
                </a:cubicBezTo>
                <a:cubicBezTo>
                  <a:pt x="-4689" y="1274340"/>
                  <a:pt x="3750" y="1380499"/>
                  <a:pt x="3750" y="1486321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605124" y="5151618"/>
            <a:ext cx="478920" cy="1399739"/>
          </a:xfrm>
          <a:custGeom>
            <a:avLst/>
            <a:gdLst>
              <a:gd name="connsiteX0" fmla="*/ 363470 w 478920"/>
              <a:gd name="connsiteY0" fmla="*/ 14430 h 1399739"/>
              <a:gd name="connsiteX1" fmla="*/ 291313 w 478920"/>
              <a:gd name="connsiteY1" fmla="*/ 28860 h 1399739"/>
              <a:gd name="connsiteX2" fmla="*/ 291313 w 478920"/>
              <a:gd name="connsiteY2" fmla="*/ 144303 h 1399739"/>
              <a:gd name="connsiteX3" fmla="*/ 334607 w 478920"/>
              <a:gd name="connsiteY3" fmla="*/ 158733 h 1399739"/>
              <a:gd name="connsiteX4" fmla="*/ 392332 w 478920"/>
              <a:gd name="connsiteY4" fmla="*/ 86581 h 1399739"/>
              <a:gd name="connsiteX5" fmla="*/ 377901 w 478920"/>
              <a:gd name="connsiteY5" fmla="*/ 0 h 1399739"/>
              <a:gd name="connsiteX6" fmla="*/ 320176 w 478920"/>
              <a:gd name="connsiteY6" fmla="*/ 14430 h 1399739"/>
              <a:gd name="connsiteX7" fmla="*/ 305745 w 478920"/>
              <a:gd name="connsiteY7" fmla="*/ 129872 h 1399739"/>
              <a:gd name="connsiteX8" fmla="*/ 363470 w 478920"/>
              <a:gd name="connsiteY8" fmla="*/ 57721 h 1399739"/>
              <a:gd name="connsiteX9" fmla="*/ 320176 w 478920"/>
              <a:gd name="connsiteY9" fmla="*/ 43290 h 1399739"/>
              <a:gd name="connsiteX10" fmla="*/ 305745 w 478920"/>
              <a:gd name="connsiteY10" fmla="*/ 115442 h 1399739"/>
              <a:gd name="connsiteX11" fmla="*/ 377901 w 478920"/>
              <a:gd name="connsiteY11" fmla="*/ 101012 h 1399739"/>
              <a:gd name="connsiteX12" fmla="*/ 392332 w 478920"/>
              <a:gd name="connsiteY12" fmla="*/ 57721 h 1399739"/>
              <a:gd name="connsiteX13" fmla="*/ 305745 w 478920"/>
              <a:gd name="connsiteY13" fmla="*/ 43290 h 1399739"/>
              <a:gd name="connsiteX14" fmla="*/ 320176 w 478920"/>
              <a:gd name="connsiteY14" fmla="*/ 101012 h 1399739"/>
              <a:gd name="connsiteX15" fmla="*/ 349038 w 478920"/>
              <a:gd name="connsiteY15" fmla="*/ 57721 h 1399739"/>
              <a:gd name="connsiteX16" fmla="*/ 363470 w 478920"/>
              <a:gd name="connsiteY16" fmla="*/ 14430 h 1399739"/>
              <a:gd name="connsiteX17" fmla="*/ 305745 w 478920"/>
              <a:gd name="connsiteY17" fmla="*/ 28860 h 1399739"/>
              <a:gd name="connsiteX18" fmla="*/ 291313 w 478920"/>
              <a:gd name="connsiteY18" fmla="*/ 115442 h 1399739"/>
              <a:gd name="connsiteX19" fmla="*/ 334607 w 478920"/>
              <a:gd name="connsiteY19" fmla="*/ 101012 h 1399739"/>
              <a:gd name="connsiteX20" fmla="*/ 363470 w 478920"/>
              <a:gd name="connsiteY20" fmla="*/ 259745 h 1399739"/>
              <a:gd name="connsiteX21" fmla="*/ 334607 w 478920"/>
              <a:gd name="connsiteY21" fmla="*/ 764805 h 1399739"/>
              <a:gd name="connsiteX22" fmla="*/ 334607 w 478920"/>
              <a:gd name="connsiteY22" fmla="*/ 1342017 h 1399739"/>
              <a:gd name="connsiteX23" fmla="*/ 377901 w 478920"/>
              <a:gd name="connsiteY23" fmla="*/ 1313157 h 1399739"/>
              <a:gd name="connsiteX24" fmla="*/ 406763 w 478920"/>
              <a:gd name="connsiteY24" fmla="*/ 1269866 h 1399739"/>
              <a:gd name="connsiteX25" fmla="*/ 478920 w 478920"/>
              <a:gd name="connsiteY25" fmla="*/ 1197714 h 1399739"/>
              <a:gd name="connsiteX26" fmla="*/ 421195 w 478920"/>
              <a:gd name="connsiteY26" fmla="*/ 1284296 h 1399739"/>
              <a:gd name="connsiteX27" fmla="*/ 334607 w 478920"/>
              <a:gd name="connsiteY27" fmla="*/ 1399739 h 1399739"/>
              <a:gd name="connsiteX28" fmla="*/ 175863 w 478920"/>
              <a:gd name="connsiteY28" fmla="*/ 1356448 h 1399739"/>
              <a:gd name="connsiteX29" fmla="*/ 132570 w 478920"/>
              <a:gd name="connsiteY29" fmla="*/ 1342017 h 1399739"/>
              <a:gd name="connsiteX30" fmla="*/ 45982 w 478920"/>
              <a:gd name="connsiteY30" fmla="*/ 1298727 h 1399739"/>
              <a:gd name="connsiteX31" fmla="*/ 2688 w 478920"/>
              <a:gd name="connsiteY31" fmla="*/ 1269866 h 1399739"/>
              <a:gd name="connsiteX32" fmla="*/ 31551 w 478920"/>
              <a:gd name="connsiteY32" fmla="*/ 1298727 h 13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78920" h="1399739">
                <a:moveTo>
                  <a:pt x="363470" y="14430"/>
                </a:moveTo>
                <a:cubicBezTo>
                  <a:pt x="339418" y="19240"/>
                  <a:pt x="311722" y="15255"/>
                  <a:pt x="291313" y="28860"/>
                </a:cubicBezTo>
                <a:cubicBezTo>
                  <a:pt x="262677" y="47949"/>
                  <a:pt x="284296" y="133779"/>
                  <a:pt x="291313" y="144303"/>
                </a:cubicBezTo>
                <a:cubicBezTo>
                  <a:pt x="299751" y="156960"/>
                  <a:pt x="320176" y="153923"/>
                  <a:pt x="334607" y="158733"/>
                </a:cubicBezTo>
                <a:cubicBezTo>
                  <a:pt x="348957" y="144384"/>
                  <a:pt x="390056" y="107061"/>
                  <a:pt x="392332" y="86581"/>
                </a:cubicBezTo>
                <a:cubicBezTo>
                  <a:pt x="395563" y="57502"/>
                  <a:pt x="382711" y="28860"/>
                  <a:pt x="377901" y="0"/>
                </a:cubicBezTo>
                <a:cubicBezTo>
                  <a:pt x="358659" y="4810"/>
                  <a:pt x="336679" y="3429"/>
                  <a:pt x="320176" y="14430"/>
                </a:cubicBezTo>
                <a:cubicBezTo>
                  <a:pt x="271462" y="46904"/>
                  <a:pt x="296744" y="84871"/>
                  <a:pt x="305745" y="129872"/>
                </a:cubicBezTo>
                <a:cubicBezTo>
                  <a:pt x="319116" y="120958"/>
                  <a:pt x="380896" y="92572"/>
                  <a:pt x="363470" y="57721"/>
                </a:cubicBezTo>
                <a:cubicBezTo>
                  <a:pt x="356667" y="44115"/>
                  <a:pt x="334607" y="48100"/>
                  <a:pt x="320176" y="43290"/>
                </a:cubicBezTo>
                <a:cubicBezTo>
                  <a:pt x="314070" y="49395"/>
                  <a:pt x="249542" y="96709"/>
                  <a:pt x="305745" y="115442"/>
                </a:cubicBezTo>
                <a:cubicBezTo>
                  <a:pt x="329015" y="123198"/>
                  <a:pt x="353849" y="105822"/>
                  <a:pt x="377901" y="101012"/>
                </a:cubicBezTo>
                <a:cubicBezTo>
                  <a:pt x="382711" y="86582"/>
                  <a:pt x="397982" y="71844"/>
                  <a:pt x="392332" y="57721"/>
                </a:cubicBezTo>
                <a:cubicBezTo>
                  <a:pt x="372584" y="8356"/>
                  <a:pt x="333740" y="33959"/>
                  <a:pt x="305745" y="43290"/>
                </a:cubicBezTo>
                <a:cubicBezTo>
                  <a:pt x="310555" y="62531"/>
                  <a:pt x="301361" y="94740"/>
                  <a:pt x="320176" y="101012"/>
                </a:cubicBezTo>
                <a:cubicBezTo>
                  <a:pt x="336629" y="106496"/>
                  <a:pt x="341281" y="73233"/>
                  <a:pt x="349038" y="57721"/>
                </a:cubicBezTo>
                <a:cubicBezTo>
                  <a:pt x="355841" y="44116"/>
                  <a:pt x="376127" y="22867"/>
                  <a:pt x="363470" y="14430"/>
                </a:cubicBezTo>
                <a:cubicBezTo>
                  <a:pt x="346967" y="3428"/>
                  <a:pt x="324987" y="24050"/>
                  <a:pt x="305745" y="28860"/>
                </a:cubicBezTo>
                <a:cubicBezTo>
                  <a:pt x="285448" y="49155"/>
                  <a:pt x="240652" y="77449"/>
                  <a:pt x="291313" y="115442"/>
                </a:cubicBezTo>
                <a:cubicBezTo>
                  <a:pt x="303483" y="124569"/>
                  <a:pt x="320176" y="105822"/>
                  <a:pt x="334607" y="101012"/>
                </a:cubicBezTo>
                <a:cubicBezTo>
                  <a:pt x="339298" y="124467"/>
                  <a:pt x="363470" y="241288"/>
                  <a:pt x="363470" y="259745"/>
                </a:cubicBezTo>
                <a:cubicBezTo>
                  <a:pt x="363470" y="588267"/>
                  <a:pt x="364149" y="558019"/>
                  <a:pt x="334607" y="764805"/>
                </a:cubicBezTo>
                <a:cubicBezTo>
                  <a:pt x="329596" y="875037"/>
                  <a:pt x="303365" y="1217057"/>
                  <a:pt x="334607" y="1342017"/>
                </a:cubicBezTo>
                <a:cubicBezTo>
                  <a:pt x="338814" y="1358843"/>
                  <a:pt x="363470" y="1322777"/>
                  <a:pt x="377901" y="1313157"/>
                </a:cubicBezTo>
                <a:cubicBezTo>
                  <a:pt x="387522" y="1298727"/>
                  <a:pt x="395342" y="1282918"/>
                  <a:pt x="406763" y="1269866"/>
                </a:cubicBezTo>
                <a:cubicBezTo>
                  <a:pt x="429162" y="1244269"/>
                  <a:pt x="478920" y="1197714"/>
                  <a:pt x="478920" y="1197714"/>
                </a:cubicBezTo>
                <a:cubicBezTo>
                  <a:pt x="451319" y="1280507"/>
                  <a:pt x="484253" y="1203226"/>
                  <a:pt x="421195" y="1284296"/>
                </a:cubicBezTo>
                <a:cubicBezTo>
                  <a:pt x="306973" y="1431144"/>
                  <a:pt x="407198" y="1327153"/>
                  <a:pt x="334607" y="1399739"/>
                </a:cubicBezTo>
                <a:cubicBezTo>
                  <a:pt x="232625" y="1379343"/>
                  <a:pt x="285712" y="1393062"/>
                  <a:pt x="175863" y="1356448"/>
                </a:cubicBezTo>
                <a:cubicBezTo>
                  <a:pt x="161432" y="1351638"/>
                  <a:pt x="145227" y="1350454"/>
                  <a:pt x="132570" y="1342017"/>
                </a:cubicBezTo>
                <a:cubicBezTo>
                  <a:pt x="76619" y="1304720"/>
                  <a:pt x="105730" y="1318641"/>
                  <a:pt x="45982" y="1298727"/>
                </a:cubicBezTo>
                <a:cubicBezTo>
                  <a:pt x="31551" y="1289107"/>
                  <a:pt x="20032" y="1269866"/>
                  <a:pt x="2688" y="1269866"/>
                </a:cubicBezTo>
                <a:cubicBezTo>
                  <a:pt x="-10918" y="1269866"/>
                  <a:pt x="31551" y="1298727"/>
                  <a:pt x="31551" y="1298727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795503" y="4635063"/>
            <a:ext cx="133641" cy="1344601"/>
          </a:xfrm>
          <a:custGeom>
            <a:avLst/>
            <a:gdLst>
              <a:gd name="connsiteX0" fmla="*/ 162494 w 162494"/>
              <a:gd name="connsiteY0" fmla="*/ 0 h 1486321"/>
              <a:gd name="connsiteX1" fmla="*/ 133631 w 162494"/>
              <a:gd name="connsiteY1" fmla="*/ 72152 h 1486321"/>
              <a:gd name="connsiteX2" fmla="*/ 133631 w 162494"/>
              <a:gd name="connsiteY2" fmla="*/ 490631 h 1486321"/>
              <a:gd name="connsiteX3" fmla="*/ 104769 w 162494"/>
              <a:gd name="connsiteY3" fmla="*/ 880249 h 1486321"/>
              <a:gd name="connsiteX4" fmla="*/ 90337 w 162494"/>
              <a:gd name="connsiteY4" fmla="*/ 923540 h 1486321"/>
              <a:gd name="connsiteX5" fmla="*/ 75906 w 162494"/>
              <a:gd name="connsiteY5" fmla="*/ 995691 h 1486321"/>
              <a:gd name="connsiteX6" fmla="*/ 47044 w 162494"/>
              <a:gd name="connsiteY6" fmla="*/ 1082273 h 1486321"/>
              <a:gd name="connsiteX7" fmla="*/ 32612 w 162494"/>
              <a:gd name="connsiteY7" fmla="*/ 1125564 h 1486321"/>
              <a:gd name="connsiteX8" fmla="*/ 3750 w 162494"/>
              <a:gd name="connsiteY8" fmla="*/ 1168855 h 1486321"/>
              <a:gd name="connsiteX9" fmla="*/ 3750 w 162494"/>
              <a:gd name="connsiteY9" fmla="*/ 1486321 h 14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494" h="1486321">
                <a:moveTo>
                  <a:pt x="162494" y="0"/>
                </a:moveTo>
                <a:cubicBezTo>
                  <a:pt x="152873" y="24051"/>
                  <a:pt x="138711" y="46751"/>
                  <a:pt x="133631" y="72152"/>
                </a:cubicBezTo>
                <a:cubicBezTo>
                  <a:pt x="105189" y="214351"/>
                  <a:pt x="125943" y="344567"/>
                  <a:pt x="133631" y="490631"/>
                </a:cubicBezTo>
                <a:cubicBezTo>
                  <a:pt x="124251" y="706350"/>
                  <a:pt x="144999" y="739453"/>
                  <a:pt x="104769" y="880249"/>
                </a:cubicBezTo>
                <a:cubicBezTo>
                  <a:pt x="100590" y="894875"/>
                  <a:pt x="94027" y="908783"/>
                  <a:pt x="90337" y="923540"/>
                </a:cubicBezTo>
                <a:cubicBezTo>
                  <a:pt x="84388" y="947334"/>
                  <a:pt x="82360" y="972029"/>
                  <a:pt x="75906" y="995691"/>
                </a:cubicBezTo>
                <a:cubicBezTo>
                  <a:pt x="67901" y="1025041"/>
                  <a:pt x="56665" y="1053412"/>
                  <a:pt x="47044" y="1082273"/>
                </a:cubicBezTo>
                <a:cubicBezTo>
                  <a:pt x="42234" y="1096703"/>
                  <a:pt x="41050" y="1112908"/>
                  <a:pt x="32612" y="1125564"/>
                </a:cubicBezTo>
                <a:cubicBezTo>
                  <a:pt x="22991" y="1139994"/>
                  <a:pt x="5133" y="1151567"/>
                  <a:pt x="3750" y="1168855"/>
                </a:cubicBezTo>
                <a:cubicBezTo>
                  <a:pt x="-4689" y="1274340"/>
                  <a:pt x="3750" y="1380499"/>
                  <a:pt x="3750" y="1486321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0647" y="481972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…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84979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4032" y="4300952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dirty="0">
                <a:latin typeface="Courier New" pitchFamily="49" charset="0"/>
                <a:cs typeface="Courier New" pitchFamily="49" charset="0"/>
              </a:rPr>
              <a:t>// some value</a:t>
            </a:r>
          </a:p>
          <a:p>
            <a:pPr lvl="1" algn="l"/>
            <a:r>
              <a:rPr lang="en-US" dirty="0" smtClean="0">
                <a:latin typeface="Courier New" pitchFamily="49" charset="0"/>
                <a:cs typeface="Courier New" pitchFamily="49" charset="0"/>
              </a:rPr>
              <a:t>Vector&lt;Tree *&gt; children;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err="1" smtClean="0"/>
              <a:t>Structs</a:t>
            </a:r>
            <a:r>
              <a:rPr kumimoji="1" lang="en-US" altLang="zh-CN" dirty="0" smtClean="0"/>
              <a:t> or Classes</a:t>
            </a:r>
            <a:endParaRPr kumimoji="1" lang="zh-CN" alt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5532" y="3943254"/>
            <a:ext cx="7676444" cy="205975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6554" y="4194328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"/>
                <a:cs typeface="Courier"/>
              </a:rPr>
              <a:t>c</a:t>
            </a:r>
            <a:r>
              <a:rPr lang="en-US" b="1" dirty="0" smtClean="0">
                <a:latin typeface="Courier"/>
                <a:cs typeface="Courier"/>
              </a:rPr>
              <a:t>lass Tree {</a:t>
            </a:r>
          </a:p>
          <a:p>
            <a:pPr algn="l"/>
            <a:r>
              <a:rPr lang="en-US" b="1" dirty="0" smtClean="0">
                <a:latin typeface="Courier"/>
                <a:cs typeface="Courier"/>
              </a:rPr>
              <a:t>private:</a:t>
            </a:r>
            <a:endParaRPr lang="en-US" b="1" dirty="0">
              <a:latin typeface="Courier"/>
              <a:cs typeface="Courier"/>
            </a:endParaRPr>
          </a:p>
          <a:p>
            <a:pPr lvl="1" algn="l"/>
            <a:r>
              <a:rPr lang="en-US" b="1" dirty="0">
                <a:latin typeface="Courier"/>
                <a:cs typeface="Courier"/>
              </a:rPr>
              <a:t>s</a:t>
            </a:r>
            <a:r>
              <a:rPr lang="en-US" b="1" dirty="0" smtClean="0">
                <a:latin typeface="Courier"/>
                <a:cs typeface="Courier"/>
              </a:rPr>
              <a:t>tring value;</a:t>
            </a:r>
            <a:endParaRPr lang="en-US" b="1" dirty="0">
              <a:latin typeface="Courier"/>
              <a:cs typeface="Courier"/>
            </a:endParaRPr>
          </a:p>
          <a:p>
            <a:pPr lvl="1" algn="l"/>
            <a:r>
              <a:rPr lang="en-US" b="1" dirty="0" smtClean="0">
                <a:latin typeface="Courier"/>
                <a:cs typeface="Courier"/>
              </a:rPr>
              <a:t>Vector&lt;Tree *&gt; children;</a:t>
            </a:r>
            <a:endParaRPr lang="en-US" b="1" dirty="0">
              <a:latin typeface="Courier"/>
              <a:cs typeface="Courier"/>
            </a:endParaRPr>
          </a:p>
          <a:p>
            <a:pPr algn="l"/>
            <a:r>
              <a:rPr lang="en-US" b="1" dirty="0">
                <a:latin typeface="Courier"/>
                <a:cs typeface="Courier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118" y="1783746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dirty="0">
                <a:latin typeface="Courier New" pitchFamily="49" charset="0"/>
                <a:cs typeface="Courier New" pitchFamily="49" charset="0"/>
              </a:rPr>
              <a:t>// some value</a:t>
            </a:r>
          </a:p>
          <a:p>
            <a:pPr lvl="1" algn="l"/>
            <a:r>
              <a:rPr lang="en-US" dirty="0" smtClean="0">
                <a:latin typeface="Courier New" pitchFamily="49" charset="0"/>
                <a:cs typeface="Courier New" pitchFamily="49" charset="0"/>
              </a:rPr>
              <a:t>Vector&lt;Tree *&gt; children;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3618" y="1426048"/>
            <a:ext cx="7676444" cy="190735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4640" y="1677122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>
                <a:latin typeface="Courier"/>
                <a:cs typeface="Courier"/>
              </a:rPr>
              <a:t>struct</a:t>
            </a:r>
            <a:r>
              <a:rPr lang="en-US" b="1" dirty="0" smtClean="0">
                <a:latin typeface="Courier"/>
                <a:cs typeface="Courier"/>
              </a:rPr>
              <a:t> Tree {</a:t>
            </a:r>
          </a:p>
          <a:p>
            <a:pPr algn="l"/>
            <a:r>
              <a:rPr lang="en-US" b="1" dirty="0" smtClean="0">
                <a:latin typeface="Courier"/>
                <a:cs typeface="Courier"/>
              </a:rPr>
              <a:t>   s</a:t>
            </a:r>
            <a:r>
              <a:rPr lang="en-US" b="1" dirty="0" smtClean="0">
                <a:latin typeface="Courier"/>
                <a:cs typeface="Courier"/>
              </a:rPr>
              <a:t>tring value;</a:t>
            </a:r>
          </a:p>
          <a:p>
            <a:pPr algn="l"/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Tree * left;</a:t>
            </a:r>
          </a:p>
          <a:p>
            <a:pPr algn="l"/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Tree * right;</a:t>
            </a:r>
          </a:p>
          <a:p>
            <a:pPr algn="l"/>
            <a:r>
              <a:rPr lang="en-US" b="1" dirty="0" smtClean="0">
                <a:latin typeface="Courier"/>
                <a:cs typeface="Courier"/>
              </a:rPr>
              <a:t>}</a:t>
            </a:r>
            <a:r>
              <a:rPr lang="en-US" b="1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5128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52" y="5330440"/>
            <a:ext cx="1362245" cy="13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98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80149" y="1080187"/>
            <a:ext cx="7903601" cy="5484026"/>
          </a:xfrm>
          <a:custGeom>
            <a:avLst/>
            <a:gdLst>
              <a:gd name="connsiteX0" fmla="*/ 4298234 w 7903601"/>
              <a:gd name="connsiteY0" fmla="*/ 5484026 h 5484026"/>
              <a:gd name="connsiteX1" fmla="*/ 4250755 w 7903601"/>
              <a:gd name="connsiteY1" fmla="*/ 5353454 h 5484026"/>
              <a:gd name="connsiteX2" fmla="*/ 4227016 w 7903601"/>
              <a:gd name="connsiteY2" fmla="*/ 5282233 h 5484026"/>
              <a:gd name="connsiteX3" fmla="*/ 4227016 w 7903601"/>
              <a:gd name="connsiteY3" fmla="*/ 5068569 h 5484026"/>
              <a:gd name="connsiteX4" fmla="*/ 4250755 w 7903601"/>
              <a:gd name="connsiteY4" fmla="*/ 4997348 h 5484026"/>
              <a:gd name="connsiteX5" fmla="*/ 4357581 w 7903601"/>
              <a:gd name="connsiteY5" fmla="*/ 4807425 h 5484026"/>
              <a:gd name="connsiteX6" fmla="*/ 4393190 w 7903601"/>
              <a:gd name="connsiteY6" fmla="*/ 4759945 h 5484026"/>
              <a:gd name="connsiteX7" fmla="*/ 4476277 w 7903601"/>
              <a:gd name="connsiteY7" fmla="*/ 4676853 h 5484026"/>
              <a:gd name="connsiteX8" fmla="*/ 4523755 w 7903601"/>
              <a:gd name="connsiteY8" fmla="*/ 4629372 h 5484026"/>
              <a:gd name="connsiteX9" fmla="*/ 4559364 w 7903601"/>
              <a:gd name="connsiteY9" fmla="*/ 4593762 h 5484026"/>
              <a:gd name="connsiteX10" fmla="*/ 4594972 w 7903601"/>
              <a:gd name="connsiteY10" fmla="*/ 4558151 h 5484026"/>
              <a:gd name="connsiteX11" fmla="*/ 4666189 w 7903601"/>
              <a:gd name="connsiteY11" fmla="*/ 4510671 h 5484026"/>
              <a:gd name="connsiteX12" fmla="*/ 4701798 w 7903601"/>
              <a:gd name="connsiteY12" fmla="*/ 4486930 h 5484026"/>
              <a:gd name="connsiteX13" fmla="*/ 4796754 w 7903601"/>
              <a:gd name="connsiteY13" fmla="*/ 4427579 h 5484026"/>
              <a:gd name="connsiteX14" fmla="*/ 4844233 w 7903601"/>
              <a:gd name="connsiteY14" fmla="*/ 4415709 h 5484026"/>
              <a:gd name="connsiteX15" fmla="*/ 4927319 w 7903601"/>
              <a:gd name="connsiteY15" fmla="*/ 4391969 h 5484026"/>
              <a:gd name="connsiteX16" fmla="*/ 5129102 w 7903601"/>
              <a:gd name="connsiteY16" fmla="*/ 4368228 h 5484026"/>
              <a:gd name="connsiteX17" fmla="*/ 5366493 w 7903601"/>
              <a:gd name="connsiteY17" fmla="*/ 4356358 h 5484026"/>
              <a:gd name="connsiteX18" fmla="*/ 5675101 w 7903601"/>
              <a:gd name="connsiteY18" fmla="*/ 4320748 h 5484026"/>
              <a:gd name="connsiteX19" fmla="*/ 5746318 w 7903601"/>
              <a:gd name="connsiteY19" fmla="*/ 4308877 h 5484026"/>
              <a:gd name="connsiteX20" fmla="*/ 6126143 w 7903601"/>
              <a:gd name="connsiteY20" fmla="*/ 4273267 h 5484026"/>
              <a:gd name="connsiteX21" fmla="*/ 6221100 w 7903601"/>
              <a:gd name="connsiteY21" fmla="*/ 4237656 h 5484026"/>
              <a:gd name="connsiteX22" fmla="*/ 6316056 w 7903601"/>
              <a:gd name="connsiteY22" fmla="*/ 4213916 h 5484026"/>
              <a:gd name="connsiteX23" fmla="*/ 6363534 w 7903601"/>
              <a:gd name="connsiteY23" fmla="*/ 4202046 h 5484026"/>
              <a:gd name="connsiteX24" fmla="*/ 6434752 w 7903601"/>
              <a:gd name="connsiteY24" fmla="*/ 4178305 h 5484026"/>
              <a:gd name="connsiteX25" fmla="*/ 6494099 w 7903601"/>
              <a:gd name="connsiteY25" fmla="*/ 4154565 h 5484026"/>
              <a:gd name="connsiteX26" fmla="*/ 6541577 w 7903601"/>
              <a:gd name="connsiteY26" fmla="*/ 4142695 h 5484026"/>
              <a:gd name="connsiteX27" fmla="*/ 6577186 w 7903601"/>
              <a:gd name="connsiteY27" fmla="*/ 4130825 h 5484026"/>
              <a:gd name="connsiteX28" fmla="*/ 6624664 w 7903601"/>
              <a:gd name="connsiteY28" fmla="*/ 4118954 h 5484026"/>
              <a:gd name="connsiteX29" fmla="*/ 6672142 w 7903601"/>
              <a:gd name="connsiteY29" fmla="*/ 4095214 h 5484026"/>
              <a:gd name="connsiteX30" fmla="*/ 6778968 w 7903601"/>
              <a:gd name="connsiteY30" fmla="*/ 4047733 h 5484026"/>
              <a:gd name="connsiteX31" fmla="*/ 6826446 w 7903601"/>
              <a:gd name="connsiteY31" fmla="*/ 4012123 h 5484026"/>
              <a:gd name="connsiteX32" fmla="*/ 6909533 w 7903601"/>
              <a:gd name="connsiteY32" fmla="*/ 3976512 h 5484026"/>
              <a:gd name="connsiteX33" fmla="*/ 7016359 w 7903601"/>
              <a:gd name="connsiteY33" fmla="*/ 3893421 h 5484026"/>
              <a:gd name="connsiteX34" fmla="*/ 7051968 w 7903601"/>
              <a:gd name="connsiteY34" fmla="*/ 3869681 h 5484026"/>
              <a:gd name="connsiteX35" fmla="*/ 7087576 w 7903601"/>
              <a:gd name="connsiteY35" fmla="*/ 3857810 h 5484026"/>
              <a:gd name="connsiteX36" fmla="*/ 7158794 w 7903601"/>
              <a:gd name="connsiteY36" fmla="*/ 3798459 h 5484026"/>
              <a:gd name="connsiteX37" fmla="*/ 7194402 w 7903601"/>
              <a:gd name="connsiteY37" fmla="*/ 3786589 h 5484026"/>
              <a:gd name="connsiteX38" fmla="*/ 7265620 w 7903601"/>
              <a:gd name="connsiteY38" fmla="*/ 3727238 h 5484026"/>
              <a:gd name="connsiteX39" fmla="*/ 7372446 w 7903601"/>
              <a:gd name="connsiteY39" fmla="*/ 3632277 h 5484026"/>
              <a:gd name="connsiteX40" fmla="*/ 7431793 w 7903601"/>
              <a:gd name="connsiteY40" fmla="*/ 3561056 h 5484026"/>
              <a:gd name="connsiteX41" fmla="*/ 7479271 w 7903601"/>
              <a:gd name="connsiteY41" fmla="*/ 3489835 h 5484026"/>
              <a:gd name="connsiteX42" fmla="*/ 7503011 w 7903601"/>
              <a:gd name="connsiteY42" fmla="*/ 3466094 h 5484026"/>
              <a:gd name="connsiteX43" fmla="*/ 7550489 w 7903601"/>
              <a:gd name="connsiteY43" fmla="*/ 3394873 h 5484026"/>
              <a:gd name="connsiteX44" fmla="*/ 7574228 w 7903601"/>
              <a:gd name="connsiteY44" fmla="*/ 3359263 h 5484026"/>
              <a:gd name="connsiteX45" fmla="*/ 7609836 w 7903601"/>
              <a:gd name="connsiteY45" fmla="*/ 3288041 h 5484026"/>
              <a:gd name="connsiteX46" fmla="*/ 7621706 w 7903601"/>
              <a:gd name="connsiteY46" fmla="*/ 3252431 h 5484026"/>
              <a:gd name="connsiteX47" fmla="*/ 7645445 w 7903601"/>
              <a:gd name="connsiteY47" fmla="*/ 3216820 h 5484026"/>
              <a:gd name="connsiteX48" fmla="*/ 7657315 w 7903601"/>
              <a:gd name="connsiteY48" fmla="*/ 3181210 h 5484026"/>
              <a:gd name="connsiteX49" fmla="*/ 7681054 w 7903601"/>
              <a:gd name="connsiteY49" fmla="*/ 3121859 h 5484026"/>
              <a:gd name="connsiteX50" fmla="*/ 7692923 w 7903601"/>
              <a:gd name="connsiteY50" fmla="*/ 3074378 h 5484026"/>
              <a:gd name="connsiteX51" fmla="*/ 7728532 w 7903601"/>
              <a:gd name="connsiteY51" fmla="*/ 2979417 h 5484026"/>
              <a:gd name="connsiteX52" fmla="*/ 7752271 w 7903601"/>
              <a:gd name="connsiteY52" fmla="*/ 2943806 h 5484026"/>
              <a:gd name="connsiteX53" fmla="*/ 7776010 w 7903601"/>
              <a:gd name="connsiteY53" fmla="*/ 2872585 h 5484026"/>
              <a:gd name="connsiteX54" fmla="*/ 7799749 w 7903601"/>
              <a:gd name="connsiteY54" fmla="*/ 2777623 h 5484026"/>
              <a:gd name="connsiteX55" fmla="*/ 7823488 w 7903601"/>
              <a:gd name="connsiteY55" fmla="*/ 2730143 h 5484026"/>
              <a:gd name="connsiteX56" fmla="*/ 7835358 w 7903601"/>
              <a:gd name="connsiteY56" fmla="*/ 2694532 h 5484026"/>
              <a:gd name="connsiteX57" fmla="*/ 7859097 w 7903601"/>
              <a:gd name="connsiteY57" fmla="*/ 2658922 h 5484026"/>
              <a:gd name="connsiteX58" fmla="*/ 7870966 w 7903601"/>
              <a:gd name="connsiteY58" fmla="*/ 2587700 h 5484026"/>
              <a:gd name="connsiteX59" fmla="*/ 7882836 w 7903601"/>
              <a:gd name="connsiteY59" fmla="*/ 2528350 h 5484026"/>
              <a:gd name="connsiteX60" fmla="*/ 7894705 w 7903601"/>
              <a:gd name="connsiteY60" fmla="*/ 2445258 h 5484026"/>
              <a:gd name="connsiteX61" fmla="*/ 7847227 w 7903601"/>
              <a:gd name="connsiteY61" fmla="*/ 2255335 h 5484026"/>
              <a:gd name="connsiteX62" fmla="*/ 7752271 w 7903601"/>
              <a:gd name="connsiteY62" fmla="*/ 2267205 h 5484026"/>
              <a:gd name="connsiteX63" fmla="*/ 7657315 w 7903601"/>
              <a:gd name="connsiteY63" fmla="*/ 2338427 h 5484026"/>
              <a:gd name="connsiteX64" fmla="*/ 7645445 w 7903601"/>
              <a:gd name="connsiteY64" fmla="*/ 2374037 h 5484026"/>
              <a:gd name="connsiteX65" fmla="*/ 7621706 w 7903601"/>
              <a:gd name="connsiteY65" fmla="*/ 2421518 h 5484026"/>
              <a:gd name="connsiteX66" fmla="*/ 7609836 w 7903601"/>
              <a:gd name="connsiteY66" fmla="*/ 2468999 h 5484026"/>
              <a:gd name="connsiteX67" fmla="*/ 7586097 w 7903601"/>
              <a:gd name="connsiteY67" fmla="*/ 2516479 h 5484026"/>
              <a:gd name="connsiteX68" fmla="*/ 7574228 w 7903601"/>
              <a:gd name="connsiteY68" fmla="*/ 2552090 h 5484026"/>
              <a:gd name="connsiteX69" fmla="*/ 7538619 w 7903601"/>
              <a:gd name="connsiteY69" fmla="*/ 2635181 h 5484026"/>
              <a:gd name="connsiteX70" fmla="*/ 7526750 w 7903601"/>
              <a:gd name="connsiteY70" fmla="*/ 2706402 h 5484026"/>
              <a:gd name="connsiteX71" fmla="*/ 7514880 w 7903601"/>
              <a:gd name="connsiteY71" fmla="*/ 2742013 h 5484026"/>
              <a:gd name="connsiteX72" fmla="*/ 7503011 w 7903601"/>
              <a:gd name="connsiteY72" fmla="*/ 2801364 h 5484026"/>
              <a:gd name="connsiteX73" fmla="*/ 7455532 w 7903601"/>
              <a:gd name="connsiteY73" fmla="*/ 2967546 h 5484026"/>
              <a:gd name="connsiteX74" fmla="*/ 7431793 w 7903601"/>
              <a:gd name="connsiteY74" fmla="*/ 3038768 h 5484026"/>
              <a:gd name="connsiteX75" fmla="*/ 7396185 w 7903601"/>
              <a:gd name="connsiteY75" fmla="*/ 3074378 h 5484026"/>
              <a:gd name="connsiteX76" fmla="*/ 7324967 w 7903601"/>
              <a:gd name="connsiteY76" fmla="*/ 3098118 h 5484026"/>
              <a:gd name="connsiteX77" fmla="*/ 7289359 w 7903601"/>
              <a:gd name="connsiteY77" fmla="*/ 3062508 h 5484026"/>
              <a:gd name="connsiteX78" fmla="*/ 7265620 w 7903601"/>
              <a:gd name="connsiteY78" fmla="*/ 2991287 h 5484026"/>
              <a:gd name="connsiteX79" fmla="*/ 7241881 w 7903601"/>
              <a:gd name="connsiteY79" fmla="*/ 2920066 h 5484026"/>
              <a:gd name="connsiteX80" fmla="*/ 7230011 w 7903601"/>
              <a:gd name="connsiteY80" fmla="*/ 2860715 h 5484026"/>
              <a:gd name="connsiteX81" fmla="*/ 7218141 w 7903601"/>
              <a:gd name="connsiteY81" fmla="*/ 2765753 h 5484026"/>
              <a:gd name="connsiteX82" fmla="*/ 7182533 w 7903601"/>
              <a:gd name="connsiteY82" fmla="*/ 2682662 h 5484026"/>
              <a:gd name="connsiteX83" fmla="*/ 7158794 w 7903601"/>
              <a:gd name="connsiteY83" fmla="*/ 2611441 h 5484026"/>
              <a:gd name="connsiteX84" fmla="*/ 7135055 w 7903601"/>
              <a:gd name="connsiteY84" fmla="*/ 2575830 h 5484026"/>
              <a:gd name="connsiteX85" fmla="*/ 7099446 w 7903601"/>
              <a:gd name="connsiteY85" fmla="*/ 2492739 h 5484026"/>
              <a:gd name="connsiteX86" fmla="*/ 7051968 w 7903601"/>
              <a:gd name="connsiteY86" fmla="*/ 2421518 h 5484026"/>
              <a:gd name="connsiteX87" fmla="*/ 7004490 w 7903601"/>
              <a:gd name="connsiteY87" fmla="*/ 2397778 h 5484026"/>
              <a:gd name="connsiteX88" fmla="*/ 6968881 w 7903601"/>
              <a:gd name="connsiteY88" fmla="*/ 2362167 h 5484026"/>
              <a:gd name="connsiteX89" fmla="*/ 6897664 w 7903601"/>
              <a:gd name="connsiteY89" fmla="*/ 2338427 h 5484026"/>
              <a:gd name="connsiteX90" fmla="*/ 6731490 w 7903601"/>
              <a:gd name="connsiteY90" fmla="*/ 2374037 h 5484026"/>
              <a:gd name="connsiteX91" fmla="*/ 6707751 w 7903601"/>
              <a:gd name="connsiteY91" fmla="*/ 2397778 h 5484026"/>
              <a:gd name="connsiteX92" fmla="*/ 6672142 w 7903601"/>
              <a:gd name="connsiteY92" fmla="*/ 2528350 h 5484026"/>
              <a:gd name="connsiteX93" fmla="*/ 6684012 w 7903601"/>
              <a:gd name="connsiteY93" fmla="*/ 2730143 h 5484026"/>
              <a:gd name="connsiteX94" fmla="*/ 6695882 w 7903601"/>
              <a:gd name="connsiteY94" fmla="*/ 2813234 h 5484026"/>
              <a:gd name="connsiteX95" fmla="*/ 6707751 w 7903601"/>
              <a:gd name="connsiteY95" fmla="*/ 2908196 h 5484026"/>
              <a:gd name="connsiteX96" fmla="*/ 6695882 w 7903601"/>
              <a:gd name="connsiteY96" fmla="*/ 3133729 h 5484026"/>
              <a:gd name="connsiteX97" fmla="*/ 6684012 w 7903601"/>
              <a:gd name="connsiteY97" fmla="*/ 3169340 h 5484026"/>
              <a:gd name="connsiteX98" fmla="*/ 6624664 w 7903601"/>
              <a:gd name="connsiteY98" fmla="*/ 3264301 h 5484026"/>
              <a:gd name="connsiteX99" fmla="*/ 6565317 w 7903601"/>
              <a:gd name="connsiteY99" fmla="*/ 3347392 h 5484026"/>
              <a:gd name="connsiteX100" fmla="*/ 6505969 w 7903601"/>
              <a:gd name="connsiteY100" fmla="*/ 3406743 h 5484026"/>
              <a:gd name="connsiteX101" fmla="*/ 6482230 w 7903601"/>
              <a:gd name="connsiteY101" fmla="*/ 3430484 h 5484026"/>
              <a:gd name="connsiteX102" fmla="*/ 6422882 w 7903601"/>
              <a:gd name="connsiteY102" fmla="*/ 3466094 h 5484026"/>
              <a:gd name="connsiteX103" fmla="*/ 6304187 w 7903601"/>
              <a:gd name="connsiteY103" fmla="*/ 3572926 h 5484026"/>
              <a:gd name="connsiteX104" fmla="*/ 6244839 w 7903601"/>
              <a:gd name="connsiteY104" fmla="*/ 3608536 h 5484026"/>
              <a:gd name="connsiteX105" fmla="*/ 6209230 w 7903601"/>
              <a:gd name="connsiteY105" fmla="*/ 3632277 h 5484026"/>
              <a:gd name="connsiteX106" fmla="*/ 6173622 w 7903601"/>
              <a:gd name="connsiteY106" fmla="*/ 3644147 h 5484026"/>
              <a:gd name="connsiteX107" fmla="*/ 6126143 w 7903601"/>
              <a:gd name="connsiteY107" fmla="*/ 3667887 h 5484026"/>
              <a:gd name="connsiteX108" fmla="*/ 6031187 w 7903601"/>
              <a:gd name="connsiteY108" fmla="*/ 3691628 h 5484026"/>
              <a:gd name="connsiteX109" fmla="*/ 5995578 w 7903601"/>
              <a:gd name="connsiteY109" fmla="*/ 3703498 h 5484026"/>
              <a:gd name="connsiteX110" fmla="*/ 5948100 w 7903601"/>
              <a:gd name="connsiteY110" fmla="*/ 3715368 h 5484026"/>
              <a:gd name="connsiteX111" fmla="*/ 5912492 w 7903601"/>
              <a:gd name="connsiteY111" fmla="*/ 3727238 h 5484026"/>
              <a:gd name="connsiteX112" fmla="*/ 5853144 w 7903601"/>
              <a:gd name="connsiteY112" fmla="*/ 3750979 h 5484026"/>
              <a:gd name="connsiteX113" fmla="*/ 5793796 w 7903601"/>
              <a:gd name="connsiteY113" fmla="*/ 3762849 h 5484026"/>
              <a:gd name="connsiteX114" fmla="*/ 5722579 w 7903601"/>
              <a:gd name="connsiteY114" fmla="*/ 3786589 h 5484026"/>
              <a:gd name="connsiteX115" fmla="*/ 5686970 w 7903601"/>
              <a:gd name="connsiteY115" fmla="*/ 3798459 h 5484026"/>
              <a:gd name="connsiteX116" fmla="*/ 5651362 w 7903601"/>
              <a:gd name="connsiteY116" fmla="*/ 3810330 h 5484026"/>
              <a:gd name="connsiteX117" fmla="*/ 5592014 w 7903601"/>
              <a:gd name="connsiteY117" fmla="*/ 3822200 h 5484026"/>
              <a:gd name="connsiteX118" fmla="*/ 5497058 w 7903601"/>
              <a:gd name="connsiteY118" fmla="*/ 3857810 h 5484026"/>
              <a:gd name="connsiteX119" fmla="*/ 5342753 w 7903601"/>
              <a:gd name="connsiteY119" fmla="*/ 3893421 h 5484026"/>
              <a:gd name="connsiteX120" fmla="*/ 5259667 w 7903601"/>
              <a:gd name="connsiteY120" fmla="*/ 3905291 h 5484026"/>
              <a:gd name="connsiteX121" fmla="*/ 5200319 w 7903601"/>
              <a:gd name="connsiteY121" fmla="*/ 3917161 h 5484026"/>
              <a:gd name="connsiteX122" fmla="*/ 5117232 w 7903601"/>
              <a:gd name="connsiteY122" fmla="*/ 3929032 h 5484026"/>
              <a:gd name="connsiteX123" fmla="*/ 4951059 w 7903601"/>
              <a:gd name="connsiteY123" fmla="*/ 3917161 h 5484026"/>
              <a:gd name="connsiteX124" fmla="*/ 4844233 w 7903601"/>
              <a:gd name="connsiteY124" fmla="*/ 3881551 h 5484026"/>
              <a:gd name="connsiteX125" fmla="*/ 4773015 w 7903601"/>
              <a:gd name="connsiteY125" fmla="*/ 3857810 h 5484026"/>
              <a:gd name="connsiteX126" fmla="*/ 4689929 w 7903601"/>
              <a:gd name="connsiteY126" fmla="*/ 3810330 h 5484026"/>
              <a:gd name="connsiteX127" fmla="*/ 4618711 w 7903601"/>
              <a:gd name="connsiteY127" fmla="*/ 3762849 h 5484026"/>
              <a:gd name="connsiteX128" fmla="*/ 4594972 w 7903601"/>
              <a:gd name="connsiteY128" fmla="*/ 3727238 h 5484026"/>
              <a:gd name="connsiteX129" fmla="*/ 4594972 w 7903601"/>
              <a:gd name="connsiteY129" fmla="*/ 3561056 h 5484026"/>
              <a:gd name="connsiteX130" fmla="*/ 4618711 w 7903601"/>
              <a:gd name="connsiteY130" fmla="*/ 3489835 h 5484026"/>
              <a:gd name="connsiteX131" fmla="*/ 4654320 w 7903601"/>
              <a:gd name="connsiteY131" fmla="*/ 3442354 h 5484026"/>
              <a:gd name="connsiteX132" fmla="*/ 4701798 w 7903601"/>
              <a:gd name="connsiteY132" fmla="*/ 3347392 h 5484026"/>
              <a:gd name="connsiteX133" fmla="*/ 4773015 w 7903601"/>
              <a:gd name="connsiteY133" fmla="*/ 3264301 h 5484026"/>
              <a:gd name="connsiteX134" fmla="*/ 4796754 w 7903601"/>
              <a:gd name="connsiteY134" fmla="*/ 3228691 h 5484026"/>
              <a:gd name="connsiteX135" fmla="*/ 4832363 w 7903601"/>
              <a:gd name="connsiteY135" fmla="*/ 3193080 h 5484026"/>
              <a:gd name="connsiteX136" fmla="*/ 4879841 w 7903601"/>
              <a:gd name="connsiteY136" fmla="*/ 3133729 h 5484026"/>
              <a:gd name="connsiteX137" fmla="*/ 4915450 w 7903601"/>
              <a:gd name="connsiteY137" fmla="*/ 3109989 h 5484026"/>
              <a:gd name="connsiteX138" fmla="*/ 4986667 w 7903601"/>
              <a:gd name="connsiteY138" fmla="*/ 3050638 h 5484026"/>
              <a:gd name="connsiteX139" fmla="*/ 5046015 w 7903601"/>
              <a:gd name="connsiteY139" fmla="*/ 3015027 h 5484026"/>
              <a:gd name="connsiteX140" fmla="*/ 5105363 w 7903601"/>
              <a:gd name="connsiteY140" fmla="*/ 2967546 h 5484026"/>
              <a:gd name="connsiteX141" fmla="*/ 5176580 w 7903601"/>
              <a:gd name="connsiteY141" fmla="*/ 2920066 h 5484026"/>
              <a:gd name="connsiteX142" fmla="*/ 5224058 w 7903601"/>
              <a:gd name="connsiteY142" fmla="*/ 2884455 h 5484026"/>
              <a:gd name="connsiteX143" fmla="*/ 5295275 w 7903601"/>
              <a:gd name="connsiteY143" fmla="*/ 2836974 h 5484026"/>
              <a:gd name="connsiteX144" fmla="*/ 5342753 w 7903601"/>
              <a:gd name="connsiteY144" fmla="*/ 2801364 h 5484026"/>
              <a:gd name="connsiteX145" fmla="*/ 5413971 w 7903601"/>
              <a:gd name="connsiteY145" fmla="*/ 2753883 h 5484026"/>
              <a:gd name="connsiteX146" fmla="*/ 5461449 w 7903601"/>
              <a:gd name="connsiteY146" fmla="*/ 2718273 h 5484026"/>
              <a:gd name="connsiteX147" fmla="*/ 5497058 w 7903601"/>
              <a:gd name="connsiteY147" fmla="*/ 2694532 h 5484026"/>
              <a:gd name="connsiteX148" fmla="*/ 5532666 w 7903601"/>
              <a:gd name="connsiteY148" fmla="*/ 2658922 h 5484026"/>
              <a:gd name="connsiteX149" fmla="*/ 5580144 w 7903601"/>
              <a:gd name="connsiteY149" fmla="*/ 2635181 h 5484026"/>
              <a:gd name="connsiteX150" fmla="*/ 5663231 w 7903601"/>
              <a:gd name="connsiteY150" fmla="*/ 2552090 h 5484026"/>
              <a:gd name="connsiteX151" fmla="*/ 5758188 w 7903601"/>
              <a:gd name="connsiteY151" fmla="*/ 2457128 h 5484026"/>
              <a:gd name="connsiteX152" fmla="*/ 5793796 w 7903601"/>
              <a:gd name="connsiteY152" fmla="*/ 2421518 h 5484026"/>
              <a:gd name="connsiteX153" fmla="*/ 5841274 w 7903601"/>
              <a:gd name="connsiteY153" fmla="*/ 2374037 h 5484026"/>
              <a:gd name="connsiteX154" fmla="*/ 5900622 w 7903601"/>
              <a:gd name="connsiteY154" fmla="*/ 2326556 h 5484026"/>
              <a:gd name="connsiteX155" fmla="*/ 5948100 w 7903601"/>
              <a:gd name="connsiteY155" fmla="*/ 2290946 h 5484026"/>
              <a:gd name="connsiteX156" fmla="*/ 6019317 w 7903601"/>
              <a:gd name="connsiteY156" fmla="*/ 2219725 h 5484026"/>
              <a:gd name="connsiteX157" fmla="*/ 6043057 w 7903601"/>
              <a:gd name="connsiteY157" fmla="*/ 2195984 h 5484026"/>
              <a:gd name="connsiteX158" fmla="*/ 6102404 w 7903601"/>
              <a:gd name="connsiteY158" fmla="*/ 2136633 h 5484026"/>
              <a:gd name="connsiteX159" fmla="*/ 6173622 w 7903601"/>
              <a:gd name="connsiteY159" fmla="*/ 2053542 h 5484026"/>
              <a:gd name="connsiteX160" fmla="*/ 6280447 w 7903601"/>
              <a:gd name="connsiteY160" fmla="*/ 1958581 h 5484026"/>
              <a:gd name="connsiteX161" fmla="*/ 6304187 w 7903601"/>
              <a:gd name="connsiteY161" fmla="*/ 1934840 h 5484026"/>
              <a:gd name="connsiteX162" fmla="*/ 6363534 w 7903601"/>
              <a:gd name="connsiteY162" fmla="*/ 1851749 h 5484026"/>
              <a:gd name="connsiteX163" fmla="*/ 6387273 w 7903601"/>
              <a:gd name="connsiteY163" fmla="*/ 1804268 h 5484026"/>
              <a:gd name="connsiteX164" fmla="*/ 6399143 w 7903601"/>
              <a:gd name="connsiteY164" fmla="*/ 1768658 h 5484026"/>
              <a:gd name="connsiteX165" fmla="*/ 6422882 w 7903601"/>
              <a:gd name="connsiteY165" fmla="*/ 1744917 h 5484026"/>
              <a:gd name="connsiteX166" fmla="*/ 6446621 w 7903601"/>
              <a:gd name="connsiteY166" fmla="*/ 1673696 h 5484026"/>
              <a:gd name="connsiteX167" fmla="*/ 6458491 w 7903601"/>
              <a:gd name="connsiteY167" fmla="*/ 1638086 h 5484026"/>
              <a:gd name="connsiteX168" fmla="*/ 6470360 w 7903601"/>
              <a:gd name="connsiteY168" fmla="*/ 1590605 h 5484026"/>
              <a:gd name="connsiteX169" fmla="*/ 6494099 w 7903601"/>
              <a:gd name="connsiteY169" fmla="*/ 1507514 h 5484026"/>
              <a:gd name="connsiteX170" fmla="*/ 6517838 w 7903601"/>
              <a:gd name="connsiteY170" fmla="*/ 1388812 h 5484026"/>
              <a:gd name="connsiteX171" fmla="*/ 6541577 w 7903601"/>
              <a:gd name="connsiteY171" fmla="*/ 1246369 h 5484026"/>
              <a:gd name="connsiteX172" fmla="*/ 6529708 w 7903601"/>
              <a:gd name="connsiteY172" fmla="*/ 1008966 h 5484026"/>
              <a:gd name="connsiteX173" fmla="*/ 6517838 w 7903601"/>
              <a:gd name="connsiteY173" fmla="*/ 973355 h 5484026"/>
              <a:gd name="connsiteX174" fmla="*/ 6494099 w 7903601"/>
              <a:gd name="connsiteY174" fmla="*/ 937745 h 5484026"/>
              <a:gd name="connsiteX175" fmla="*/ 6434752 w 7903601"/>
              <a:gd name="connsiteY175" fmla="*/ 949615 h 5484026"/>
              <a:gd name="connsiteX176" fmla="*/ 6399143 w 7903601"/>
              <a:gd name="connsiteY176" fmla="*/ 973355 h 5484026"/>
              <a:gd name="connsiteX177" fmla="*/ 6351665 w 7903601"/>
              <a:gd name="connsiteY177" fmla="*/ 1008966 h 5484026"/>
              <a:gd name="connsiteX178" fmla="*/ 6280447 w 7903601"/>
              <a:gd name="connsiteY178" fmla="*/ 1103927 h 5484026"/>
              <a:gd name="connsiteX179" fmla="*/ 6244839 w 7903601"/>
              <a:gd name="connsiteY179" fmla="*/ 1151408 h 5484026"/>
              <a:gd name="connsiteX180" fmla="*/ 6161752 w 7903601"/>
              <a:gd name="connsiteY180" fmla="*/ 1270110 h 5484026"/>
              <a:gd name="connsiteX181" fmla="*/ 6126143 w 7903601"/>
              <a:gd name="connsiteY181" fmla="*/ 1293850 h 5484026"/>
              <a:gd name="connsiteX182" fmla="*/ 6054926 w 7903601"/>
              <a:gd name="connsiteY182" fmla="*/ 1341331 h 5484026"/>
              <a:gd name="connsiteX183" fmla="*/ 5995578 w 7903601"/>
              <a:gd name="connsiteY183" fmla="*/ 1329461 h 5484026"/>
              <a:gd name="connsiteX184" fmla="*/ 5983709 w 7903601"/>
              <a:gd name="connsiteY184" fmla="*/ 1293850 h 5484026"/>
              <a:gd name="connsiteX185" fmla="*/ 5959970 w 7903601"/>
              <a:gd name="connsiteY185" fmla="*/ 1198889 h 5484026"/>
              <a:gd name="connsiteX186" fmla="*/ 5948100 w 7903601"/>
              <a:gd name="connsiteY186" fmla="*/ 1163278 h 5484026"/>
              <a:gd name="connsiteX187" fmla="*/ 5924361 w 7903601"/>
              <a:gd name="connsiteY187" fmla="*/ 1056446 h 5484026"/>
              <a:gd name="connsiteX188" fmla="*/ 5900622 w 7903601"/>
              <a:gd name="connsiteY188" fmla="*/ 1008966 h 5484026"/>
              <a:gd name="connsiteX189" fmla="*/ 5853144 w 7903601"/>
              <a:gd name="connsiteY189" fmla="*/ 914004 h 5484026"/>
              <a:gd name="connsiteX190" fmla="*/ 5770057 w 7903601"/>
              <a:gd name="connsiteY190" fmla="*/ 878394 h 5484026"/>
              <a:gd name="connsiteX191" fmla="*/ 5675101 w 7903601"/>
              <a:gd name="connsiteY191" fmla="*/ 890264 h 5484026"/>
              <a:gd name="connsiteX192" fmla="*/ 5627623 w 7903601"/>
              <a:gd name="connsiteY192" fmla="*/ 937745 h 5484026"/>
              <a:gd name="connsiteX193" fmla="*/ 5603883 w 7903601"/>
              <a:gd name="connsiteY193" fmla="*/ 973355 h 5484026"/>
              <a:gd name="connsiteX194" fmla="*/ 5568275 w 7903601"/>
              <a:gd name="connsiteY194" fmla="*/ 1056446 h 5484026"/>
              <a:gd name="connsiteX195" fmla="*/ 5580144 w 7903601"/>
              <a:gd name="connsiteY195" fmla="*/ 1270110 h 5484026"/>
              <a:gd name="connsiteX196" fmla="*/ 5592014 w 7903601"/>
              <a:gd name="connsiteY196" fmla="*/ 1317591 h 5484026"/>
              <a:gd name="connsiteX197" fmla="*/ 5603883 w 7903601"/>
              <a:gd name="connsiteY197" fmla="*/ 1376942 h 5484026"/>
              <a:gd name="connsiteX198" fmla="*/ 5592014 w 7903601"/>
              <a:gd name="connsiteY198" fmla="*/ 1614345 h 5484026"/>
              <a:gd name="connsiteX199" fmla="*/ 5580144 w 7903601"/>
              <a:gd name="connsiteY199" fmla="*/ 1673696 h 5484026"/>
              <a:gd name="connsiteX200" fmla="*/ 5556405 w 7903601"/>
              <a:gd name="connsiteY200" fmla="*/ 1756787 h 5484026"/>
              <a:gd name="connsiteX201" fmla="*/ 5544536 w 7903601"/>
              <a:gd name="connsiteY201" fmla="*/ 1804268 h 5484026"/>
              <a:gd name="connsiteX202" fmla="*/ 5485188 w 7903601"/>
              <a:gd name="connsiteY202" fmla="*/ 1899230 h 5484026"/>
              <a:gd name="connsiteX203" fmla="*/ 5425840 w 7903601"/>
              <a:gd name="connsiteY203" fmla="*/ 1958581 h 5484026"/>
              <a:gd name="connsiteX204" fmla="*/ 5354623 w 7903601"/>
              <a:gd name="connsiteY204" fmla="*/ 2029802 h 5484026"/>
              <a:gd name="connsiteX205" fmla="*/ 5259667 w 7903601"/>
              <a:gd name="connsiteY205" fmla="*/ 2101023 h 5484026"/>
              <a:gd name="connsiteX206" fmla="*/ 5176580 w 7903601"/>
              <a:gd name="connsiteY206" fmla="*/ 2184114 h 5484026"/>
              <a:gd name="connsiteX207" fmla="*/ 5081624 w 7903601"/>
              <a:gd name="connsiteY207" fmla="*/ 2243465 h 5484026"/>
              <a:gd name="connsiteX208" fmla="*/ 5057884 w 7903601"/>
              <a:gd name="connsiteY208" fmla="*/ 2267205 h 5484026"/>
              <a:gd name="connsiteX209" fmla="*/ 5022276 w 7903601"/>
              <a:gd name="connsiteY209" fmla="*/ 2290946 h 5484026"/>
              <a:gd name="connsiteX210" fmla="*/ 4986667 w 7903601"/>
              <a:gd name="connsiteY210" fmla="*/ 2326556 h 5484026"/>
              <a:gd name="connsiteX211" fmla="*/ 4915450 w 7903601"/>
              <a:gd name="connsiteY211" fmla="*/ 2362167 h 5484026"/>
              <a:gd name="connsiteX212" fmla="*/ 4844233 w 7903601"/>
              <a:gd name="connsiteY212" fmla="*/ 2385907 h 5484026"/>
              <a:gd name="connsiteX213" fmla="*/ 4796754 w 7903601"/>
              <a:gd name="connsiteY213" fmla="*/ 2374037 h 5484026"/>
              <a:gd name="connsiteX214" fmla="*/ 4773015 w 7903601"/>
              <a:gd name="connsiteY214" fmla="*/ 2207855 h 5484026"/>
              <a:gd name="connsiteX215" fmla="*/ 4844233 w 7903601"/>
              <a:gd name="connsiteY215" fmla="*/ 2089153 h 5484026"/>
              <a:gd name="connsiteX216" fmla="*/ 4903580 w 7903601"/>
              <a:gd name="connsiteY216" fmla="*/ 2006061 h 5484026"/>
              <a:gd name="connsiteX217" fmla="*/ 4927319 w 7903601"/>
              <a:gd name="connsiteY217" fmla="*/ 1958581 h 5484026"/>
              <a:gd name="connsiteX218" fmla="*/ 4998537 w 7903601"/>
              <a:gd name="connsiteY218" fmla="*/ 1875489 h 5484026"/>
              <a:gd name="connsiteX219" fmla="*/ 5046015 w 7903601"/>
              <a:gd name="connsiteY219" fmla="*/ 1792398 h 5484026"/>
              <a:gd name="connsiteX220" fmla="*/ 5081624 w 7903601"/>
              <a:gd name="connsiteY220" fmla="*/ 1733047 h 5484026"/>
              <a:gd name="connsiteX221" fmla="*/ 5129102 w 7903601"/>
              <a:gd name="connsiteY221" fmla="*/ 1661826 h 5484026"/>
              <a:gd name="connsiteX222" fmla="*/ 5152841 w 7903601"/>
              <a:gd name="connsiteY222" fmla="*/ 1590605 h 5484026"/>
              <a:gd name="connsiteX223" fmla="*/ 5188449 w 7903601"/>
              <a:gd name="connsiteY223" fmla="*/ 1519384 h 5484026"/>
              <a:gd name="connsiteX224" fmla="*/ 5235928 w 7903601"/>
              <a:gd name="connsiteY224" fmla="*/ 1471903 h 5484026"/>
              <a:gd name="connsiteX225" fmla="*/ 5247797 w 7903601"/>
              <a:gd name="connsiteY225" fmla="*/ 1436292 h 5484026"/>
              <a:gd name="connsiteX226" fmla="*/ 5295275 w 7903601"/>
              <a:gd name="connsiteY226" fmla="*/ 1365071 h 5484026"/>
              <a:gd name="connsiteX227" fmla="*/ 5354623 w 7903601"/>
              <a:gd name="connsiteY227" fmla="*/ 1258240 h 5484026"/>
              <a:gd name="connsiteX228" fmla="*/ 5413971 w 7903601"/>
              <a:gd name="connsiteY228" fmla="*/ 1198889 h 5484026"/>
              <a:gd name="connsiteX229" fmla="*/ 5437710 w 7903601"/>
              <a:gd name="connsiteY229" fmla="*/ 1163278 h 5484026"/>
              <a:gd name="connsiteX230" fmla="*/ 5485188 w 7903601"/>
              <a:gd name="connsiteY230" fmla="*/ 1103927 h 5484026"/>
              <a:gd name="connsiteX231" fmla="*/ 5520797 w 7903601"/>
              <a:gd name="connsiteY231" fmla="*/ 1044576 h 5484026"/>
              <a:gd name="connsiteX232" fmla="*/ 5532666 w 7903601"/>
              <a:gd name="connsiteY232" fmla="*/ 997096 h 5484026"/>
              <a:gd name="connsiteX233" fmla="*/ 5544536 w 7903601"/>
              <a:gd name="connsiteY233" fmla="*/ 937745 h 5484026"/>
              <a:gd name="connsiteX234" fmla="*/ 5556405 w 7903601"/>
              <a:gd name="connsiteY234" fmla="*/ 902134 h 5484026"/>
              <a:gd name="connsiteX235" fmla="*/ 5532666 w 7903601"/>
              <a:gd name="connsiteY235" fmla="*/ 795302 h 5484026"/>
              <a:gd name="connsiteX236" fmla="*/ 5497058 w 7903601"/>
              <a:gd name="connsiteY236" fmla="*/ 771562 h 5484026"/>
              <a:gd name="connsiteX237" fmla="*/ 5342753 w 7903601"/>
              <a:gd name="connsiteY237" fmla="*/ 783432 h 5484026"/>
              <a:gd name="connsiteX238" fmla="*/ 5271536 w 7903601"/>
              <a:gd name="connsiteY238" fmla="*/ 807173 h 5484026"/>
              <a:gd name="connsiteX239" fmla="*/ 5235928 w 7903601"/>
              <a:gd name="connsiteY239" fmla="*/ 842783 h 5484026"/>
              <a:gd name="connsiteX240" fmla="*/ 5140971 w 7903601"/>
              <a:gd name="connsiteY240" fmla="*/ 925874 h 5484026"/>
              <a:gd name="connsiteX241" fmla="*/ 5105363 w 7903601"/>
              <a:gd name="connsiteY241" fmla="*/ 985225 h 5484026"/>
              <a:gd name="connsiteX242" fmla="*/ 5081624 w 7903601"/>
              <a:gd name="connsiteY242" fmla="*/ 1056446 h 5484026"/>
              <a:gd name="connsiteX243" fmla="*/ 5057884 w 7903601"/>
              <a:gd name="connsiteY243" fmla="*/ 1092057 h 5484026"/>
              <a:gd name="connsiteX244" fmla="*/ 5046015 w 7903601"/>
              <a:gd name="connsiteY244" fmla="*/ 1127668 h 5484026"/>
              <a:gd name="connsiteX245" fmla="*/ 4986667 w 7903601"/>
              <a:gd name="connsiteY245" fmla="*/ 1234499 h 5484026"/>
              <a:gd name="connsiteX246" fmla="*/ 4927319 w 7903601"/>
              <a:gd name="connsiteY246" fmla="*/ 1305720 h 5484026"/>
              <a:gd name="connsiteX247" fmla="*/ 4903580 w 7903601"/>
              <a:gd name="connsiteY247" fmla="*/ 1270110 h 5484026"/>
              <a:gd name="connsiteX248" fmla="*/ 4891711 w 7903601"/>
              <a:gd name="connsiteY248" fmla="*/ 1234499 h 5484026"/>
              <a:gd name="connsiteX249" fmla="*/ 4856102 w 7903601"/>
              <a:gd name="connsiteY249" fmla="*/ 1198889 h 5484026"/>
              <a:gd name="connsiteX250" fmla="*/ 4844233 w 7903601"/>
              <a:gd name="connsiteY250" fmla="*/ 1163278 h 5484026"/>
              <a:gd name="connsiteX251" fmla="*/ 4796754 w 7903601"/>
              <a:gd name="connsiteY251" fmla="*/ 1092057 h 5484026"/>
              <a:gd name="connsiteX252" fmla="*/ 4761146 w 7903601"/>
              <a:gd name="connsiteY252" fmla="*/ 1020836 h 5484026"/>
              <a:gd name="connsiteX253" fmla="*/ 4737407 w 7903601"/>
              <a:gd name="connsiteY253" fmla="*/ 949615 h 5484026"/>
              <a:gd name="connsiteX254" fmla="*/ 4630581 w 7903601"/>
              <a:gd name="connsiteY254" fmla="*/ 819043 h 5484026"/>
              <a:gd name="connsiteX255" fmla="*/ 4606842 w 7903601"/>
              <a:gd name="connsiteY255" fmla="*/ 795302 h 5484026"/>
              <a:gd name="connsiteX256" fmla="*/ 4523755 w 7903601"/>
              <a:gd name="connsiteY256" fmla="*/ 771562 h 5484026"/>
              <a:gd name="connsiteX257" fmla="*/ 4428799 w 7903601"/>
              <a:gd name="connsiteY257" fmla="*/ 783432 h 5484026"/>
              <a:gd name="connsiteX258" fmla="*/ 4357581 w 7903601"/>
              <a:gd name="connsiteY258" fmla="*/ 866524 h 5484026"/>
              <a:gd name="connsiteX259" fmla="*/ 4333842 w 7903601"/>
              <a:gd name="connsiteY259" fmla="*/ 937745 h 5484026"/>
              <a:gd name="connsiteX260" fmla="*/ 4310103 w 7903601"/>
              <a:gd name="connsiteY260" fmla="*/ 1020836 h 5484026"/>
              <a:gd name="connsiteX261" fmla="*/ 4321973 w 7903601"/>
              <a:gd name="connsiteY261" fmla="*/ 1151408 h 5484026"/>
              <a:gd name="connsiteX262" fmla="*/ 4333842 w 7903601"/>
              <a:gd name="connsiteY262" fmla="*/ 1198889 h 5484026"/>
              <a:gd name="connsiteX263" fmla="*/ 4357581 w 7903601"/>
              <a:gd name="connsiteY263" fmla="*/ 1365071 h 5484026"/>
              <a:gd name="connsiteX264" fmla="*/ 4345712 w 7903601"/>
              <a:gd name="connsiteY264" fmla="*/ 1614345 h 5484026"/>
              <a:gd name="connsiteX265" fmla="*/ 4333842 w 7903601"/>
              <a:gd name="connsiteY265" fmla="*/ 1709307 h 5484026"/>
              <a:gd name="connsiteX266" fmla="*/ 4321973 w 7903601"/>
              <a:gd name="connsiteY266" fmla="*/ 2029802 h 5484026"/>
              <a:gd name="connsiteX267" fmla="*/ 4286364 w 7903601"/>
              <a:gd name="connsiteY267" fmla="*/ 2101023 h 5484026"/>
              <a:gd name="connsiteX268" fmla="*/ 4238886 w 7903601"/>
              <a:gd name="connsiteY268" fmla="*/ 2195984 h 5484026"/>
              <a:gd name="connsiteX269" fmla="*/ 4203277 w 7903601"/>
              <a:gd name="connsiteY269" fmla="*/ 2255335 h 5484026"/>
              <a:gd name="connsiteX270" fmla="*/ 4179538 w 7903601"/>
              <a:gd name="connsiteY270" fmla="*/ 2314686 h 5484026"/>
              <a:gd name="connsiteX271" fmla="*/ 4167669 w 7903601"/>
              <a:gd name="connsiteY271" fmla="*/ 2350297 h 5484026"/>
              <a:gd name="connsiteX272" fmla="*/ 4143930 w 7903601"/>
              <a:gd name="connsiteY272" fmla="*/ 2385907 h 5484026"/>
              <a:gd name="connsiteX273" fmla="*/ 4072712 w 7903601"/>
              <a:gd name="connsiteY273" fmla="*/ 2374037 h 5484026"/>
              <a:gd name="connsiteX274" fmla="*/ 4048973 w 7903601"/>
              <a:gd name="connsiteY274" fmla="*/ 2338427 h 5484026"/>
              <a:gd name="connsiteX275" fmla="*/ 4025234 w 7903601"/>
              <a:gd name="connsiteY275" fmla="*/ 2314686 h 5484026"/>
              <a:gd name="connsiteX276" fmla="*/ 4001495 w 7903601"/>
              <a:gd name="connsiteY276" fmla="*/ 2231595 h 5484026"/>
              <a:gd name="connsiteX277" fmla="*/ 3977756 w 7903601"/>
              <a:gd name="connsiteY277" fmla="*/ 2160374 h 5484026"/>
              <a:gd name="connsiteX278" fmla="*/ 3954017 w 7903601"/>
              <a:gd name="connsiteY278" fmla="*/ 2053542 h 5484026"/>
              <a:gd name="connsiteX279" fmla="*/ 3965886 w 7903601"/>
              <a:gd name="connsiteY279" fmla="*/ 1887360 h 5484026"/>
              <a:gd name="connsiteX280" fmla="*/ 3977756 w 7903601"/>
              <a:gd name="connsiteY280" fmla="*/ 1851749 h 5484026"/>
              <a:gd name="connsiteX281" fmla="*/ 4013365 w 7903601"/>
              <a:gd name="connsiteY281" fmla="*/ 1733047 h 5484026"/>
              <a:gd name="connsiteX282" fmla="*/ 4060843 w 7903601"/>
              <a:gd name="connsiteY282" fmla="*/ 1649956 h 5484026"/>
              <a:gd name="connsiteX283" fmla="*/ 4096451 w 7903601"/>
              <a:gd name="connsiteY283" fmla="*/ 1543124 h 5484026"/>
              <a:gd name="connsiteX284" fmla="*/ 4120190 w 7903601"/>
              <a:gd name="connsiteY284" fmla="*/ 1507514 h 5484026"/>
              <a:gd name="connsiteX285" fmla="*/ 4132060 w 7903601"/>
              <a:gd name="connsiteY285" fmla="*/ 1471903 h 5484026"/>
              <a:gd name="connsiteX286" fmla="*/ 4155799 w 7903601"/>
              <a:gd name="connsiteY286" fmla="*/ 1376942 h 5484026"/>
              <a:gd name="connsiteX287" fmla="*/ 4167669 w 7903601"/>
              <a:gd name="connsiteY287" fmla="*/ 1329461 h 5484026"/>
              <a:gd name="connsiteX288" fmla="*/ 4167669 w 7903601"/>
              <a:gd name="connsiteY288" fmla="*/ 1020836 h 5484026"/>
              <a:gd name="connsiteX289" fmla="*/ 4155799 w 7903601"/>
              <a:gd name="connsiteY289" fmla="*/ 902134 h 5484026"/>
              <a:gd name="connsiteX290" fmla="*/ 4072712 w 7903601"/>
              <a:gd name="connsiteY290" fmla="*/ 854653 h 5484026"/>
              <a:gd name="connsiteX291" fmla="*/ 4025234 w 7903601"/>
              <a:gd name="connsiteY291" fmla="*/ 830913 h 5484026"/>
              <a:gd name="connsiteX292" fmla="*/ 3835321 w 7903601"/>
              <a:gd name="connsiteY292" fmla="*/ 842783 h 5484026"/>
              <a:gd name="connsiteX293" fmla="*/ 3799713 w 7903601"/>
              <a:gd name="connsiteY293" fmla="*/ 866524 h 5484026"/>
              <a:gd name="connsiteX294" fmla="*/ 3752235 w 7903601"/>
              <a:gd name="connsiteY294" fmla="*/ 890264 h 5484026"/>
              <a:gd name="connsiteX295" fmla="*/ 3657278 w 7903601"/>
              <a:gd name="connsiteY295" fmla="*/ 1032706 h 5484026"/>
              <a:gd name="connsiteX296" fmla="*/ 3645409 w 7903601"/>
              <a:gd name="connsiteY296" fmla="*/ 1068317 h 5484026"/>
              <a:gd name="connsiteX297" fmla="*/ 3633539 w 7903601"/>
              <a:gd name="connsiteY297" fmla="*/ 1115797 h 5484026"/>
              <a:gd name="connsiteX298" fmla="*/ 3609800 w 7903601"/>
              <a:gd name="connsiteY298" fmla="*/ 1388812 h 5484026"/>
              <a:gd name="connsiteX299" fmla="*/ 3586061 w 7903601"/>
              <a:gd name="connsiteY299" fmla="*/ 1566864 h 5484026"/>
              <a:gd name="connsiteX300" fmla="*/ 3562322 w 7903601"/>
              <a:gd name="connsiteY300" fmla="*/ 1626215 h 5484026"/>
              <a:gd name="connsiteX301" fmla="*/ 3538583 w 7903601"/>
              <a:gd name="connsiteY301" fmla="*/ 1804268 h 5484026"/>
              <a:gd name="connsiteX302" fmla="*/ 3550452 w 7903601"/>
              <a:gd name="connsiteY302" fmla="*/ 2148504 h 5484026"/>
              <a:gd name="connsiteX303" fmla="*/ 3538583 w 7903601"/>
              <a:gd name="connsiteY303" fmla="*/ 2480869 h 5484026"/>
              <a:gd name="connsiteX304" fmla="*/ 3514844 w 7903601"/>
              <a:gd name="connsiteY304" fmla="*/ 2528350 h 5484026"/>
              <a:gd name="connsiteX305" fmla="*/ 3455496 w 7903601"/>
              <a:gd name="connsiteY305" fmla="*/ 2599571 h 5484026"/>
              <a:gd name="connsiteX306" fmla="*/ 3419887 w 7903601"/>
              <a:gd name="connsiteY306" fmla="*/ 2623311 h 5484026"/>
              <a:gd name="connsiteX307" fmla="*/ 3277453 w 7903601"/>
              <a:gd name="connsiteY307" fmla="*/ 2611441 h 5484026"/>
              <a:gd name="connsiteX308" fmla="*/ 3182496 w 7903601"/>
              <a:gd name="connsiteY308" fmla="*/ 2552090 h 5484026"/>
              <a:gd name="connsiteX309" fmla="*/ 3111279 w 7903601"/>
              <a:gd name="connsiteY309" fmla="*/ 2468999 h 5484026"/>
              <a:gd name="connsiteX310" fmla="*/ 3087540 w 7903601"/>
              <a:gd name="connsiteY310" fmla="*/ 2433388 h 5484026"/>
              <a:gd name="connsiteX311" fmla="*/ 3051931 w 7903601"/>
              <a:gd name="connsiteY311" fmla="*/ 2350297 h 5484026"/>
              <a:gd name="connsiteX312" fmla="*/ 3028192 w 7903601"/>
              <a:gd name="connsiteY312" fmla="*/ 2314686 h 5484026"/>
              <a:gd name="connsiteX313" fmla="*/ 2992584 w 7903601"/>
              <a:gd name="connsiteY313" fmla="*/ 2207855 h 5484026"/>
              <a:gd name="connsiteX314" fmla="*/ 2956975 w 7903601"/>
              <a:gd name="connsiteY314" fmla="*/ 2112893 h 5484026"/>
              <a:gd name="connsiteX315" fmla="*/ 2968845 w 7903601"/>
              <a:gd name="connsiteY315" fmla="*/ 1958581 h 5484026"/>
              <a:gd name="connsiteX316" fmla="*/ 2980714 w 7903601"/>
              <a:gd name="connsiteY316" fmla="*/ 1922970 h 5484026"/>
              <a:gd name="connsiteX317" fmla="*/ 2992584 w 7903601"/>
              <a:gd name="connsiteY317" fmla="*/ 1875489 h 5484026"/>
              <a:gd name="connsiteX318" fmla="*/ 3016323 w 7903601"/>
              <a:gd name="connsiteY318" fmla="*/ 1649956 h 5484026"/>
              <a:gd name="connsiteX319" fmla="*/ 3040062 w 7903601"/>
              <a:gd name="connsiteY319" fmla="*/ 1614345 h 5484026"/>
              <a:gd name="connsiteX320" fmla="*/ 3051931 w 7903601"/>
              <a:gd name="connsiteY320" fmla="*/ 1578735 h 5484026"/>
              <a:gd name="connsiteX321" fmla="*/ 3099410 w 7903601"/>
              <a:gd name="connsiteY321" fmla="*/ 1460033 h 5484026"/>
              <a:gd name="connsiteX322" fmla="*/ 3135018 w 7903601"/>
              <a:gd name="connsiteY322" fmla="*/ 1293850 h 5484026"/>
              <a:gd name="connsiteX323" fmla="*/ 3146888 w 7903601"/>
              <a:gd name="connsiteY323" fmla="*/ 1187019 h 5484026"/>
              <a:gd name="connsiteX324" fmla="*/ 3182496 w 7903601"/>
              <a:gd name="connsiteY324" fmla="*/ 1115797 h 5484026"/>
              <a:gd name="connsiteX325" fmla="*/ 3229975 w 7903601"/>
              <a:gd name="connsiteY325" fmla="*/ 961485 h 5484026"/>
              <a:gd name="connsiteX326" fmla="*/ 3253714 w 7903601"/>
              <a:gd name="connsiteY326" fmla="*/ 902134 h 5484026"/>
              <a:gd name="connsiteX327" fmla="*/ 3265583 w 7903601"/>
              <a:gd name="connsiteY327" fmla="*/ 854653 h 5484026"/>
              <a:gd name="connsiteX328" fmla="*/ 3289322 w 7903601"/>
              <a:gd name="connsiteY328" fmla="*/ 747822 h 5484026"/>
              <a:gd name="connsiteX329" fmla="*/ 3313061 w 7903601"/>
              <a:gd name="connsiteY329" fmla="*/ 712211 h 5484026"/>
              <a:gd name="connsiteX330" fmla="*/ 3324931 w 7903601"/>
              <a:gd name="connsiteY330" fmla="*/ 676601 h 5484026"/>
              <a:gd name="connsiteX331" fmla="*/ 3348670 w 7903601"/>
              <a:gd name="connsiteY331" fmla="*/ 652860 h 5484026"/>
              <a:gd name="connsiteX332" fmla="*/ 3396148 w 7903601"/>
              <a:gd name="connsiteY332" fmla="*/ 581639 h 5484026"/>
              <a:gd name="connsiteX333" fmla="*/ 3419887 w 7903601"/>
              <a:gd name="connsiteY333" fmla="*/ 546028 h 5484026"/>
              <a:gd name="connsiteX334" fmla="*/ 3467366 w 7903601"/>
              <a:gd name="connsiteY334" fmla="*/ 427327 h 5484026"/>
              <a:gd name="connsiteX335" fmla="*/ 3491105 w 7903601"/>
              <a:gd name="connsiteY335" fmla="*/ 284884 h 5484026"/>
              <a:gd name="connsiteX336" fmla="*/ 3514844 w 7903601"/>
              <a:gd name="connsiteY336" fmla="*/ 213663 h 5484026"/>
              <a:gd name="connsiteX337" fmla="*/ 3491105 w 7903601"/>
              <a:gd name="connsiteY337" fmla="*/ 94961 h 5484026"/>
              <a:gd name="connsiteX338" fmla="*/ 3455496 w 7903601"/>
              <a:gd name="connsiteY338" fmla="*/ 59351 h 5484026"/>
              <a:gd name="connsiteX339" fmla="*/ 3289322 w 7903601"/>
              <a:gd name="connsiteY339" fmla="*/ 0 h 5484026"/>
              <a:gd name="connsiteX340" fmla="*/ 3146888 w 7903601"/>
              <a:gd name="connsiteY340" fmla="*/ 11870 h 5484026"/>
              <a:gd name="connsiteX341" fmla="*/ 3111279 w 7903601"/>
              <a:gd name="connsiteY341" fmla="*/ 23740 h 5484026"/>
              <a:gd name="connsiteX342" fmla="*/ 3051931 w 7903601"/>
              <a:gd name="connsiteY342" fmla="*/ 83091 h 5484026"/>
              <a:gd name="connsiteX343" fmla="*/ 3004453 w 7903601"/>
              <a:gd name="connsiteY343" fmla="*/ 142442 h 5484026"/>
              <a:gd name="connsiteX344" fmla="*/ 2992584 w 7903601"/>
              <a:gd name="connsiteY344" fmla="*/ 178053 h 5484026"/>
              <a:gd name="connsiteX345" fmla="*/ 2933236 w 7903601"/>
              <a:gd name="connsiteY345" fmla="*/ 261144 h 5484026"/>
              <a:gd name="connsiteX346" fmla="*/ 2873888 w 7903601"/>
              <a:gd name="connsiteY346" fmla="*/ 332365 h 5484026"/>
              <a:gd name="connsiteX347" fmla="*/ 2778932 w 7903601"/>
              <a:gd name="connsiteY347" fmla="*/ 474807 h 5484026"/>
              <a:gd name="connsiteX348" fmla="*/ 2719584 w 7903601"/>
              <a:gd name="connsiteY348" fmla="*/ 546028 h 5484026"/>
              <a:gd name="connsiteX349" fmla="*/ 2695845 w 7903601"/>
              <a:gd name="connsiteY349" fmla="*/ 593509 h 5484026"/>
              <a:gd name="connsiteX350" fmla="*/ 2648367 w 7903601"/>
              <a:gd name="connsiteY350" fmla="*/ 664730 h 5484026"/>
              <a:gd name="connsiteX351" fmla="*/ 2624628 w 7903601"/>
              <a:gd name="connsiteY351" fmla="*/ 724081 h 5484026"/>
              <a:gd name="connsiteX352" fmla="*/ 2577150 w 7903601"/>
              <a:gd name="connsiteY352" fmla="*/ 795302 h 5484026"/>
              <a:gd name="connsiteX353" fmla="*/ 2541541 w 7903601"/>
              <a:gd name="connsiteY353" fmla="*/ 890264 h 5484026"/>
              <a:gd name="connsiteX354" fmla="*/ 2529672 w 7903601"/>
              <a:gd name="connsiteY354" fmla="*/ 925874 h 5484026"/>
              <a:gd name="connsiteX355" fmla="*/ 2505932 w 7903601"/>
              <a:gd name="connsiteY355" fmla="*/ 961485 h 5484026"/>
              <a:gd name="connsiteX356" fmla="*/ 2410976 w 7903601"/>
              <a:gd name="connsiteY356" fmla="*/ 1056446 h 5484026"/>
              <a:gd name="connsiteX357" fmla="*/ 2363498 w 7903601"/>
              <a:gd name="connsiteY357" fmla="*/ 1068317 h 5484026"/>
              <a:gd name="connsiteX358" fmla="*/ 2327889 w 7903601"/>
              <a:gd name="connsiteY358" fmla="*/ 1044576 h 5484026"/>
              <a:gd name="connsiteX359" fmla="*/ 2292281 w 7903601"/>
              <a:gd name="connsiteY359" fmla="*/ 1032706 h 5484026"/>
              <a:gd name="connsiteX360" fmla="*/ 2185455 w 7903601"/>
              <a:gd name="connsiteY360" fmla="*/ 914004 h 5484026"/>
              <a:gd name="connsiteX361" fmla="*/ 2161716 w 7903601"/>
              <a:gd name="connsiteY361" fmla="*/ 878394 h 5484026"/>
              <a:gd name="connsiteX362" fmla="*/ 2090498 w 7903601"/>
              <a:gd name="connsiteY362" fmla="*/ 712211 h 5484026"/>
              <a:gd name="connsiteX363" fmla="*/ 2066759 w 7903601"/>
              <a:gd name="connsiteY363" fmla="*/ 676601 h 5484026"/>
              <a:gd name="connsiteX364" fmla="*/ 2043020 w 7903601"/>
              <a:gd name="connsiteY364" fmla="*/ 652860 h 5484026"/>
              <a:gd name="connsiteX365" fmla="*/ 2007412 w 7903601"/>
              <a:gd name="connsiteY365" fmla="*/ 605379 h 5484026"/>
              <a:gd name="connsiteX366" fmla="*/ 1900586 w 7903601"/>
              <a:gd name="connsiteY366" fmla="*/ 486678 h 5484026"/>
              <a:gd name="connsiteX367" fmla="*/ 1876847 w 7903601"/>
              <a:gd name="connsiteY367" fmla="*/ 462937 h 5484026"/>
              <a:gd name="connsiteX368" fmla="*/ 1841238 w 7903601"/>
              <a:gd name="connsiteY368" fmla="*/ 439197 h 5484026"/>
              <a:gd name="connsiteX369" fmla="*/ 1781890 w 7903601"/>
              <a:gd name="connsiteY369" fmla="*/ 391716 h 5484026"/>
              <a:gd name="connsiteX370" fmla="*/ 1746282 w 7903601"/>
              <a:gd name="connsiteY370" fmla="*/ 379846 h 5484026"/>
              <a:gd name="connsiteX371" fmla="*/ 1710673 w 7903601"/>
              <a:gd name="connsiteY371" fmla="*/ 356106 h 5484026"/>
              <a:gd name="connsiteX372" fmla="*/ 1580108 w 7903601"/>
              <a:gd name="connsiteY372" fmla="*/ 320495 h 5484026"/>
              <a:gd name="connsiteX373" fmla="*/ 1378326 w 7903601"/>
              <a:gd name="connsiteY373" fmla="*/ 332365 h 5484026"/>
              <a:gd name="connsiteX374" fmla="*/ 1283369 w 7903601"/>
              <a:gd name="connsiteY374" fmla="*/ 391716 h 5484026"/>
              <a:gd name="connsiteX375" fmla="*/ 1235891 w 7903601"/>
              <a:gd name="connsiteY375" fmla="*/ 427327 h 5484026"/>
              <a:gd name="connsiteX376" fmla="*/ 1212152 w 7903601"/>
              <a:gd name="connsiteY376" fmla="*/ 462937 h 5484026"/>
              <a:gd name="connsiteX377" fmla="*/ 1164674 w 7903601"/>
              <a:gd name="connsiteY377" fmla="*/ 581639 h 5484026"/>
              <a:gd name="connsiteX378" fmla="*/ 1152804 w 7903601"/>
              <a:gd name="connsiteY378" fmla="*/ 617250 h 5484026"/>
              <a:gd name="connsiteX379" fmla="*/ 1176544 w 7903601"/>
              <a:gd name="connsiteY379" fmla="*/ 795302 h 5484026"/>
              <a:gd name="connsiteX380" fmla="*/ 1188413 w 7903601"/>
              <a:gd name="connsiteY380" fmla="*/ 842783 h 5484026"/>
              <a:gd name="connsiteX381" fmla="*/ 1224022 w 7903601"/>
              <a:gd name="connsiteY381" fmla="*/ 914004 h 5484026"/>
              <a:gd name="connsiteX382" fmla="*/ 1259630 w 7903601"/>
              <a:gd name="connsiteY382" fmla="*/ 961485 h 5484026"/>
              <a:gd name="connsiteX383" fmla="*/ 1390195 w 7903601"/>
              <a:gd name="connsiteY383" fmla="*/ 1115797 h 5484026"/>
              <a:gd name="connsiteX384" fmla="*/ 1425804 w 7903601"/>
              <a:gd name="connsiteY384" fmla="*/ 1127668 h 5484026"/>
              <a:gd name="connsiteX385" fmla="*/ 1473282 w 7903601"/>
              <a:gd name="connsiteY385" fmla="*/ 1163278 h 5484026"/>
              <a:gd name="connsiteX386" fmla="*/ 1532630 w 7903601"/>
              <a:gd name="connsiteY386" fmla="*/ 1198889 h 5484026"/>
              <a:gd name="connsiteX387" fmla="*/ 1580108 w 7903601"/>
              <a:gd name="connsiteY387" fmla="*/ 1258240 h 5484026"/>
              <a:gd name="connsiteX388" fmla="*/ 1651325 w 7903601"/>
              <a:gd name="connsiteY388" fmla="*/ 1317591 h 5484026"/>
              <a:gd name="connsiteX389" fmla="*/ 1698803 w 7903601"/>
              <a:gd name="connsiteY389" fmla="*/ 1376942 h 5484026"/>
              <a:gd name="connsiteX390" fmla="*/ 1817499 w 7903601"/>
              <a:gd name="connsiteY390" fmla="*/ 1519384 h 5484026"/>
              <a:gd name="connsiteX391" fmla="*/ 1841238 w 7903601"/>
              <a:gd name="connsiteY391" fmla="*/ 1566864 h 5484026"/>
              <a:gd name="connsiteX392" fmla="*/ 1888716 w 7903601"/>
              <a:gd name="connsiteY392" fmla="*/ 1685566 h 5484026"/>
              <a:gd name="connsiteX393" fmla="*/ 1912455 w 7903601"/>
              <a:gd name="connsiteY393" fmla="*/ 1721177 h 5484026"/>
              <a:gd name="connsiteX394" fmla="*/ 1936194 w 7903601"/>
              <a:gd name="connsiteY394" fmla="*/ 1780528 h 5484026"/>
              <a:gd name="connsiteX395" fmla="*/ 2007412 w 7903601"/>
              <a:gd name="connsiteY395" fmla="*/ 1863619 h 5484026"/>
              <a:gd name="connsiteX396" fmla="*/ 2090498 w 7903601"/>
              <a:gd name="connsiteY396" fmla="*/ 1970451 h 5484026"/>
              <a:gd name="connsiteX397" fmla="*/ 2185455 w 7903601"/>
              <a:gd name="connsiteY397" fmla="*/ 2077282 h 5484026"/>
              <a:gd name="connsiteX398" fmla="*/ 2304150 w 7903601"/>
              <a:gd name="connsiteY398" fmla="*/ 2195984 h 5484026"/>
              <a:gd name="connsiteX399" fmla="*/ 2375367 w 7903601"/>
              <a:gd name="connsiteY399" fmla="*/ 2267205 h 5484026"/>
              <a:gd name="connsiteX400" fmla="*/ 2458454 w 7903601"/>
              <a:gd name="connsiteY400" fmla="*/ 2338427 h 5484026"/>
              <a:gd name="connsiteX401" fmla="*/ 2505932 w 7903601"/>
              <a:gd name="connsiteY401" fmla="*/ 2374037 h 5484026"/>
              <a:gd name="connsiteX402" fmla="*/ 2541541 w 7903601"/>
              <a:gd name="connsiteY402" fmla="*/ 2409648 h 5484026"/>
              <a:gd name="connsiteX403" fmla="*/ 2648367 w 7903601"/>
              <a:gd name="connsiteY403" fmla="*/ 2492739 h 5484026"/>
              <a:gd name="connsiteX404" fmla="*/ 2743323 w 7903601"/>
              <a:gd name="connsiteY404" fmla="*/ 2587700 h 5484026"/>
              <a:gd name="connsiteX405" fmla="*/ 2790802 w 7903601"/>
              <a:gd name="connsiteY405" fmla="*/ 2647051 h 5484026"/>
              <a:gd name="connsiteX406" fmla="*/ 2850149 w 7903601"/>
              <a:gd name="connsiteY406" fmla="*/ 2706402 h 5484026"/>
              <a:gd name="connsiteX407" fmla="*/ 2921366 w 7903601"/>
              <a:gd name="connsiteY407" fmla="*/ 2825104 h 5484026"/>
              <a:gd name="connsiteX408" fmla="*/ 2992584 w 7903601"/>
              <a:gd name="connsiteY408" fmla="*/ 2908196 h 5484026"/>
              <a:gd name="connsiteX409" fmla="*/ 3051931 w 7903601"/>
              <a:gd name="connsiteY409" fmla="*/ 3003157 h 5484026"/>
              <a:gd name="connsiteX410" fmla="*/ 3135018 w 7903601"/>
              <a:gd name="connsiteY410" fmla="*/ 3098118 h 5484026"/>
              <a:gd name="connsiteX411" fmla="*/ 3158757 w 7903601"/>
              <a:gd name="connsiteY411" fmla="*/ 3145599 h 5484026"/>
              <a:gd name="connsiteX412" fmla="*/ 3182496 w 7903601"/>
              <a:gd name="connsiteY412" fmla="*/ 3169340 h 5484026"/>
              <a:gd name="connsiteX413" fmla="*/ 3206236 w 7903601"/>
              <a:gd name="connsiteY413" fmla="*/ 3204950 h 5484026"/>
              <a:gd name="connsiteX414" fmla="*/ 3277453 w 7903601"/>
              <a:gd name="connsiteY414" fmla="*/ 3299912 h 5484026"/>
              <a:gd name="connsiteX415" fmla="*/ 3372409 w 7903601"/>
              <a:gd name="connsiteY415" fmla="*/ 3454224 h 5484026"/>
              <a:gd name="connsiteX416" fmla="*/ 3408018 w 7903601"/>
              <a:gd name="connsiteY416" fmla="*/ 3513575 h 5484026"/>
              <a:gd name="connsiteX417" fmla="*/ 3455496 w 7903601"/>
              <a:gd name="connsiteY417" fmla="*/ 3632277 h 5484026"/>
              <a:gd name="connsiteX418" fmla="*/ 3491105 w 7903601"/>
              <a:gd name="connsiteY418" fmla="*/ 3691628 h 5484026"/>
              <a:gd name="connsiteX419" fmla="*/ 3526713 w 7903601"/>
              <a:gd name="connsiteY419" fmla="*/ 3798459 h 5484026"/>
              <a:gd name="connsiteX420" fmla="*/ 3574191 w 7903601"/>
              <a:gd name="connsiteY420" fmla="*/ 3905291 h 5484026"/>
              <a:gd name="connsiteX421" fmla="*/ 3586061 w 7903601"/>
              <a:gd name="connsiteY421" fmla="*/ 3988382 h 5484026"/>
              <a:gd name="connsiteX422" fmla="*/ 3645409 w 7903601"/>
              <a:gd name="connsiteY422" fmla="*/ 4154565 h 5484026"/>
              <a:gd name="connsiteX423" fmla="*/ 3669148 w 7903601"/>
              <a:gd name="connsiteY423" fmla="*/ 4629372 h 5484026"/>
              <a:gd name="connsiteX424" fmla="*/ 3633539 w 7903601"/>
              <a:gd name="connsiteY424" fmla="*/ 5009218 h 5484026"/>
              <a:gd name="connsiteX425" fmla="*/ 3609800 w 7903601"/>
              <a:gd name="connsiteY425" fmla="*/ 5032959 h 5484026"/>
              <a:gd name="connsiteX426" fmla="*/ 3574191 w 7903601"/>
              <a:gd name="connsiteY426" fmla="*/ 5056699 h 5484026"/>
              <a:gd name="connsiteX427" fmla="*/ 3491105 w 7903601"/>
              <a:gd name="connsiteY427" fmla="*/ 4985478 h 5484026"/>
              <a:gd name="connsiteX428" fmla="*/ 3443626 w 7903601"/>
              <a:gd name="connsiteY428" fmla="*/ 4914257 h 5484026"/>
              <a:gd name="connsiteX429" fmla="*/ 3396148 w 7903601"/>
              <a:gd name="connsiteY429" fmla="*/ 4843036 h 5484026"/>
              <a:gd name="connsiteX430" fmla="*/ 3348670 w 7903601"/>
              <a:gd name="connsiteY430" fmla="*/ 4771815 h 5484026"/>
              <a:gd name="connsiteX431" fmla="*/ 3301192 w 7903601"/>
              <a:gd name="connsiteY431" fmla="*/ 4712464 h 5484026"/>
              <a:gd name="connsiteX432" fmla="*/ 3265583 w 7903601"/>
              <a:gd name="connsiteY432" fmla="*/ 4664983 h 5484026"/>
              <a:gd name="connsiteX433" fmla="*/ 3229975 w 7903601"/>
              <a:gd name="connsiteY433" fmla="*/ 4605632 h 5484026"/>
              <a:gd name="connsiteX434" fmla="*/ 3170627 w 7903601"/>
              <a:gd name="connsiteY434" fmla="*/ 4534411 h 5484026"/>
              <a:gd name="connsiteX435" fmla="*/ 3135018 w 7903601"/>
              <a:gd name="connsiteY435" fmla="*/ 4463190 h 5484026"/>
              <a:gd name="connsiteX436" fmla="*/ 3040062 w 7903601"/>
              <a:gd name="connsiteY436" fmla="*/ 4344488 h 5484026"/>
              <a:gd name="connsiteX437" fmla="*/ 3004453 w 7903601"/>
              <a:gd name="connsiteY437" fmla="*/ 4308877 h 5484026"/>
              <a:gd name="connsiteX438" fmla="*/ 2956975 w 7903601"/>
              <a:gd name="connsiteY438" fmla="*/ 4237656 h 5484026"/>
              <a:gd name="connsiteX439" fmla="*/ 2909497 w 7903601"/>
              <a:gd name="connsiteY439" fmla="*/ 4142695 h 5484026"/>
              <a:gd name="connsiteX440" fmla="*/ 2862019 w 7903601"/>
              <a:gd name="connsiteY440" fmla="*/ 4083344 h 5484026"/>
              <a:gd name="connsiteX441" fmla="*/ 2826410 w 7903601"/>
              <a:gd name="connsiteY441" fmla="*/ 4012123 h 5484026"/>
              <a:gd name="connsiteX442" fmla="*/ 2719584 w 7903601"/>
              <a:gd name="connsiteY442" fmla="*/ 3893421 h 5484026"/>
              <a:gd name="connsiteX443" fmla="*/ 2648367 w 7903601"/>
              <a:gd name="connsiteY443" fmla="*/ 3845940 h 5484026"/>
              <a:gd name="connsiteX444" fmla="*/ 2565280 w 7903601"/>
              <a:gd name="connsiteY444" fmla="*/ 3774719 h 5484026"/>
              <a:gd name="connsiteX445" fmla="*/ 2517802 w 7903601"/>
              <a:gd name="connsiteY445" fmla="*/ 3727238 h 5484026"/>
              <a:gd name="connsiteX446" fmla="*/ 2446585 w 7903601"/>
              <a:gd name="connsiteY446" fmla="*/ 3691628 h 5484026"/>
              <a:gd name="connsiteX447" fmla="*/ 2351628 w 7903601"/>
              <a:gd name="connsiteY447" fmla="*/ 3632277 h 5484026"/>
              <a:gd name="connsiteX448" fmla="*/ 2197324 w 7903601"/>
              <a:gd name="connsiteY448" fmla="*/ 3561056 h 5484026"/>
              <a:gd name="connsiteX449" fmla="*/ 2090498 w 7903601"/>
              <a:gd name="connsiteY449" fmla="*/ 3513575 h 5484026"/>
              <a:gd name="connsiteX450" fmla="*/ 2043020 w 7903601"/>
              <a:gd name="connsiteY450" fmla="*/ 3501705 h 5484026"/>
              <a:gd name="connsiteX451" fmla="*/ 2007412 w 7903601"/>
              <a:gd name="connsiteY451" fmla="*/ 3489835 h 5484026"/>
              <a:gd name="connsiteX452" fmla="*/ 1959933 w 7903601"/>
              <a:gd name="connsiteY452" fmla="*/ 3477964 h 5484026"/>
              <a:gd name="connsiteX453" fmla="*/ 1912455 w 7903601"/>
              <a:gd name="connsiteY453" fmla="*/ 3454224 h 5484026"/>
              <a:gd name="connsiteX454" fmla="*/ 1876847 w 7903601"/>
              <a:gd name="connsiteY454" fmla="*/ 3442354 h 5484026"/>
              <a:gd name="connsiteX455" fmla="*/ 1841238 w 7903601"/>
              <a:gd name="connsiteY455" fmla="*/ 3418614 h 5484026"/>
              <a:gd name="connsiteX456" fmla="*/ 1746282 w 7903601"/>
              <a:gd name="connsiteY456" fmla="*/ 3359263 h 5484026"/>
              <a:gd name="connsiteX457" fmla="*/ 1675064 w 7903601"/>
              <a:gd name="connsiteY457" fmla="*/ 3288041 h 5484026"/>
              <a:gd name="connsiteX458" fmla="*/ 1651325 w 7903601"/>
              <a:gd name="connsiteY458" fmla="*/ 3240561 h 5484026"/>
              <a:gd name="connsiteX459" fmla="*/ 1615717 w 7903601"/>
              <a:gd name="connsiteY459" fmla="*/ 3181210 h 5484026"/>
              <a:gd name="connsiteX460" fmla="*/ 1603847 w 7903601"/>
              <a:gd name="connsiteY460" fmla="*/ 3121859 h 5484026"/>
              <a:gd name="connsiteX461" fmla="*/ 1580108 w 7903601"/>
              <a:gd name="connsiteY461" fmla="*/ 3050638 h 5484026"/>
              <a:gd name="connsiteX462" fmla="*/ 1568238 w 7903601"/>
              <a:gd name="connsiteY462" fmla="*/ 3015027 h 5484026"/>
              <a:gd name="connsiteX463" fmla="*/ 1532630 w 7903601"/>
              <a:gd name="connsiteY463" fmla="*/ 2884455 h 5484026"/>
              <a:gd name="connsiteX464" fmla="*/ 1568238 w 7903601"/>
              <a:gd name="connsiteY464" fmla="*/ 2611441 h 5484026"/>
              <a:gd name="connsiteX465" fmla="*/ 1591978 w 7903601"/>
              <a:gd name="connsiteY465" fmla="*/ 2552090 h 5484026"/>
              <a:gd name="connsiteX466" fmla="*/ 1591978 w 7903601"/>
              <a:gd name="connsiteY466" fmla="*/ 2326556 h 5484026"/>
              <a:gd name="connsiteX467" fmla="*/ 1556369 w 7903601"/>
              <a:gd name="connsiteY467" fmla="*/ 2267205 h 5484026"/>
              <a:gd name="connsiteX468" fmla="*/ 1449543 w 7903601"/>
              <a:gd name="connsiteY468" fmla="*/ 2255335 h 5484026"/>
              <a:gd name="connsiteX469" fmla="*/ 1307109 w 7903601"/>
              <a:gd name="connsiteY469" fmla="*/ 2267205 h 5484026"/>
              <a:gd name="connsiteX470" fmla="*/ 1188413 w 7903601"/>
              <a:gd name="connsiteY470" fmla="*/ 2290946 h 5484026"/>
              <a:gd name="connsiteX471" fmla="*/ 1093457 w 7903601"/>
              <a:gd name="connsiteY471" fmla="*/ 2350297 h 5484026"/>
              <a:gd name="connsiteX472" fmla="*/ 1010370 w 7903601"/>
              <a:gd name="connsiteY472" fmla="*/ 2421518 h 5484026"/>
              <a:gd name="connsiteX473" fmla="*/ 927283 w 7903601"/>
              <a:gd name="connsiteY473" fmla="*/ 2504609 h 5484026"/>
              <a:gd name="connsiteX474" fmla="*/ 903544 w 7903601"/>
              <a:gd name="connsiteY474" fmla="*/ 2552090 h 5484026"/>
              <a:gd name="connsiteX475" fmla="*/ 879805 w 7903601"/>
              <a:gd name="connsiteY475" fmla="*/ 2647051 h 5484026"/>
              <a:gd name="connsiteX476" fmla="*/ 867935 w 7903601"/>
              <a:gd name="connsiteY476" fmla="*/ 2753883 h 5484026"/>
              <a:gd name="connsiteX477" fmla="*/ 856066 w 7903601"/>
              <a:gd name="connsiteY477" fmla="*/ 2813234 h 5484026"/>
              <a:gd name="connsiteX478" fmla="*/ 832327 w 7903601"/>
              <a:gd name="connsiteY478" fmla="*/ 2765753 h 5484026"/>
              <a:gd name="connsiteX479" fmla="*/ 737370 w 7903601"/>
              <a:gd name="connsiteY479" fmla="*/ 2647051 h 5484026"/>
              <a:gd name="connsiteX480" fmla="*/ 654284 w 7903601"/>
              <a:gd name="connsiteY480" fmla="*/ 2552090 h 5484026"/>
              <a:gd name="connsiteX481" fmla="*/ 594936 w 7903601"/>
              <a:gd name="connsiteY481" fmla="*/ 2492739 h 5484026"/>
              <a:gd name="connsiteX482" fmla="*/ 559327 w 7903601"/>
              <a:gd name="connsiteY482" fmla="*/ 2445258 h 5484026"/>
              <a:gd name="connsiteX483" fmla="*/ 488110 w 7903601"/>
              <a:gd name="connsiteY483" fmla="*/ 2374037 h 5484026"/>
              <a:gd name="connsiteX484" fmla="*/ 416893 w 7903601"/>
              <a:gd name="connsiteY484" fmla="*/ 2326556 h 5484026"/>
              <a:gd name="connsiteX485" fmla="*/ 215110 w 7903601"/>
              <a:gd name="connsiteY485" fmla="*/ 2362167 h 5484026"/>
              <a:gd name="connsiteX486" fmla="*/ 108285 w 7903601"/>
              <a:gd name="connsiteY486" fmla="*/ 2445258 h 5484026"/>
              <a:gd name="connsiteX487" fmla="*/ 13328 w 7903601"/>
              <a:gd name="connsiteY487" fmla="*/ 2647051 h 5484026"/>
              <a:gd name="connsiteX488" fmla="*/ 25198 w 7903601"/>
              <a:gd name="connsiteY488" fmla="*/ 2872585 h 5484026"/>
              <a:gd name="connsiteX489" fmla="*/ 84545 w 7903601"/>
              <a:gd name="connsiteY489" fmla="*/ 2979417 h 5484026"/>
              <a:gd name="connsiteX490" fmla="*/ 108285 w 7903601"/>
              <a:gd name="connsiteY490" fmla="*/ 3050638 h 5484026"/>
              <a:gd name="connsiteX491" fmla="*/ 143893 w 7903601"/>
              <a:gd name="connsiteY491" fmla="*/ 3181210 h 5484026"/>
              <a:gd name="connsiteX492" fmla="*/ 167632 w 7903601"/>
              <a:gd name="connsiteY492" fmla="*/ 3216820 h 5484026"/>
              <a:gd name="connsiteX493" fmla="*/ 179502 w 7903601"/>
              <a:gd name="connsiteY493" fmla="*/ 3252431 h 5484026"/>
              <a:gd name="connsiteX494" fmla="*/ 215110 w 7903601"/>
              <a:gd name="connsiteY494" fmla="*/ 3299912 h 5484026"/>
              <a:gd name="connsiteX495" fmla="*/ 250719 w 7903601"/>
              <a:gd name="connsiteY495" fmla="*/ 3359263 h 5484026"/>
              <a:gd name="connsiteX496" fmla="*/ 286328 w 7903601"/>
              <a:gd name="connsiteY496" fmla="*/ 3406743 h 5484026"/>
              <a:gd name="connsiteX497" fmla="*/ 357545 w 7903601"/>
              <a:gd name="connsiteY497" fmla="*/ 3513575 h 5484026"/>
              <a:gd name="connsiteX498" fmla="*/ 381284 w 7903601"/>
              <a:gd name="connsiteY498" fmla="*/ 3549186 h 5484026"/>
              <a:gd name="connsiteX499" fmla="*/ 416893 w 7903601"/>
              <a:gd name="connsiteY499" fmla="*/ 3596666 h 5484026"/>
              <a:gd name="connsiteX500" fmla="*/ 488110 w 7903601"/>
              <a:gd name="connsiteY500" fmla="*/ 3644147 h 5484026"/>
              <a:gd name="connsiteX501" fmla="*/ 535588 w 7903601"/>
              <a:gd name="connsiteY501" fmla="*/ 3679758 h 5484026"/>
              <a:gd name="connsiteX502" fmla="*/ 594936 w 7903601"/>
              <a:gd name="connsiteY502" fmla="*/ 3715368 h 5484026"/>
              <a:gd name="connsiteX503" fmla="*/ 642414 w 7903601"/>
              <a:gd name="connsiteY503" fmla="*/ 3750979 h 5484026"/>
              <a:gd name="connsiteX504" fmla="*/ 772979 w 7903601"/>
              <a:gd name="connsiteY504" fmla="*/ 3798459 h 5484026"/>
              <a:gd name="connsiteX505" fmla="*/ 927283 w 7903601"/>
              <a:gd name="connsiteY505" fmla="*/ 3834070 h 5484026"/>
              <a:gd name="connsiteX506" fmla="*/ 1164674 w 7903601"/>
              <a:gd name="connsiteY506" fmla="*/ 3905291 h 5484026"/>
              <a:gd name="connsiteX507" fmla="*/ 1283369 w 7903601"/>
              <a:gd name="connsiteY507" fmla="*/ 3940902 h 5484026"/>
              <a:gd name="connsiteX508" fmla="*/ 1390195 w 7903601"/>
              <a:gd name="connsiteY508" fmla="*/ 3988382 h 5484026"/>
              <a:gd name="connsiteX509" fmla="*/ 1532630 w 7903601"/>
              <a:gd name="connsiteY509" fmla="*/ 4047733 h 5484026"/>
              <a:gd name="connsiteX510" fmla="*/ 1568238 w 7903601"/>
              <a:gd name="connsiteY510" fmla="*/ 4071474 h 5484026"/>
              <a:gd name="connsiteX511" fmla="*/ 1639456 w 7903601"/>
              <a:gd name="connsiteY511" fmla="*/ 4107084 h 5484026"/>
              <a:gd name="connsiteX512" fmla="*/ 1722543 w 7903601"/>
              <a:gd name="connsiteY512" fmla="*/ 4130825 h 5484026"/>
              <a:gd name="connsiteX513" fmla="*/ 1900586 w 7903601"/>
              <a:gd name="connsiteY513" fmla="*/ 4202046 h 5484026"/>
              <a:gd name="connsiteX514" fmla="*/ 2031151 w 7903601"/>
              <a:gd name="connsiteY514" fmla="*/ 4285137 h 5484026"/>
              <a:gd name="connsiteX515" fmla="*/ 2090498 w 7903601"/>
              <a:gd name="connsiteY515" fmla="*/ 4320748 h 5484026"/>
              <a:gd name="connsiteX516" fmla="*/ 2173585 w 7903601"/>
              <a:gd name="connsiteY516" fmla="*/ 4380099 h 5484026"/>
              <a:gd name="connsiteX517" fmla="*/ 2232933 w 7903601"/>
              <a:gd name="connsiteY517" fmla="*/ 4415709 h 5484026"/>
              <a:gd name="connsiteX518" fmla="*/ 2339759 w 7903601"/>
              <a:gd name="connsiteY518" fmla="*/ 4486930 h 5484026"/>
              <a:gd name="connsiteX519" fmla="*/ 2410976 w 7903601"/>
              <a:gd name="connsiteY519" fmla="*/ 4522541 h 5484026"/>
              <a:gd name="connsiteX520" fmla="*/ 2541541 w 7903601"/>
              <a:gd name="connsiteY520" fmla="*/ 4629372 h 5484026"/>
              <a:gd name="connsiteX521" fmla="*/ 2600889 w 7903601"/>
              <a:gd name="connsiteY521" fmla="*/ 4676853 h 5484026"/>
              <a:gd name="connsiteX522" fmla="*/ 2695845 w 7903601"/>
              <a:gd name="connsiteY522" fmla="*/ 4771815 h 5484026"/>
              <a:gd name="connsiteX523" fmla="*/ 2826410 w 7903601"/>
              <a:gd name="connsiteY523" fmla="*/ 4914257 h 5484026"/>
              <a:gd name="connsiteX524" fmla="*/ 2850149 w 7903601"/>
              <a:gd name="connsiteY524" fmla="*/ 4961738 h 5484026"/>
              <a:gd name="connsiteX525" fmla="*/ 2897627 w 7903601"/>
              <a:gd name="connsiteY525" fmla="*/ 5032959 h 5484026"/>
              <a:gd name="connsiteX526" fmla="*/ 2909497 w 7903601"/>
              <a:gd name="connsiteY526" fmla="*/ 5068569 h 5484026"/>
              <a:gd name="connsiteX527" fmla="*/ 2956975 w 7903601"/>
              <a:gd name="connsiteY527" fmla="*/ 5163531 h 5484026"/>
              <a:gd name="connsiteX528" fmla="*/ 2968845 w 7903601"/>
              <a:gd name="connsiteY528" fmla="*/ 5222882 h 5484026"/>
              <a:gd name="connsiteX529" fmla="*/ 2992584 w 7903601"/>
              <a:gd name="connsiteY529" fmla="*/ 5317843 h 5484026"/>
              <a:gd name="connsiteX530" fmla="*/ 3004453 w 7903601"/>
              <a:gd name="connsiteY530" fmla="*/ 5412805 h 5484026"/>
              <a:gd name="connsiteX531" fmla="*/ 3028192 w 7903601"/>
              <a:gd name="connsiteY531" fmla="*/ 5400935 h 548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</a:cxnLst>
            <a:rect l="l" t="t" r="r" b="b"/>
            <a:pathLst>
              <a:path w="7903601" h="5484026">
                <a:moveTo>
                  <a:pt x="4298234" y="5484026"/>
                </a:moveTo>
                <a:cubicBezTo>
                  <a:pt x="4235633" y="5358819"/>
                  <a:pt x="4281489" y="5466151"/>
                  <a:pt x="4250755" y="5353454"/>
                </a:cubicBezTo>
                <a:cubicBezTo>
                  <a:pt x="4244171" y="5329311"/>
                  <a:pt x="4227016" y="5282233"/>
                  <a:pt x="4227016" y="5282233"/>
                </a:cubicBezTo>
                <a:cubicBezTo>
                  <a:pt x="4214439" y="5181608"/>
                  <a:pt x="4206708" y="5176887"/>
                  <a:pt x="4227016" y="5068569"/>
                </a:cubicBezTo>
                <a:cubicBezTo>
                  <a:pt x="4231627" y="5043973"/>
                  <a:pt x="4240725" y="5020274"/>
                  <a:pt x="4250755" y="4997348"/>
                </a:cubicBezTo>
                <a:cubicBezTo>
                  <a:pt x="4281687" y="4926643"/>
                  <a:pt x="4312123" y="4868038"/>
                  <a:pt x="4357581" y="4807425"/>
                </a:cubicBezTo>
                <a:cubicBezTo>
                  <a:pt x="4369451" y="4791598"/>
                  <a:pt x="4379883" y="4774584"/>
                  <a:pt x="4393190" y="4759945"/>
                </a:cubicBezTo>
                <a:cubicBezTo>
                  <a:pt x="4419537" y="4730962"/>
                  <a:pt x="4448581" y="4704550"/>
                  <a:pt x="4476277" y="4676853"/>
                </a:cubicBezTo>
                <a:lnTo>
                  <a:pt x="4523755" y="4629372"/>
                </a:lnTo>
                <a:lnTo>
                  <a:pt x="4559364" y="4593762"/>
                </a:lnTo>
                <a:cubicBezTo>
                  <a:pt x="4571234" y="4581892"/>
                  <a:pt x="4581005" y="4567463"/>
                  <a:pt x="4594972" y="4558151"/>
                </a:cubicBezTo>
                <a:lnTo>
                  <a:pt x="4666189" y="4510671"/>
                </a:lnTo>
                <a:cubicBezTo>
                  <a:pt x="4678059" y="4502757"/>
                  <a:pt x="4690385" y="4495490"/>
                  <a:pt x="4701798" y="4486930"/>
                </a:cubicBezTo>
                <a:cubicBezTo>
                  <a:pt x="4739140" y="4458922"/>
                  <a:pt x="4753309" y="4443872"/>
                  <a:pt x="4796754" y="4427579"/>
                </a:cubicBezTo>
                <a:cubicBezTo>
                  <a:pt x="4812029" y="4421851"/>
                  <a:pt x="4828547" y="4420191"/>
                  <a:pt x="4844233" y="4415709"/>
                </a:cubicBezTo>
                <a:cubicBezTo>
                  <a:pt x="4897028" y="4400624"/>
                  <a:pt x="4865472" y="4404339"/>
                  <a:pt x="4927319" y="4391969"/>
                </a:cubicBezTo>
                <a:cubicBezTo>
                  <a:pt x="4996933" y="4378046"/>
                  <a:pt x="5055757" y="4372960"/>
                  <a:pt x="5129102" y="4368228"/>
                </a:cubicBezTo>
                <a:cubicBezTo>
                  <a:pt x="5208167" y="4363127"/>
                  <a:pt x="5287363" y="4360315"/>
                  <a:pt x="5366493" y="4356358"/>
                </a:cubicBezTo>
                <a:cubicBezTo>
                  <a:pt x="5459308" y="4347076"/>
                  <a:pt x="5589108" y="4335082"/>
                  <a:pt x="5675101" y="4320748"/>
                </a:cubicBezTo>
                <a:cubicBezTo>
                  <a:pt x="5698840" y="4316791"/>
                  <a:pt x="5722371" y="4311272"/>
                  <a:pt x="5746318" y="4308877"/>
                </a:cubicBezTo>
                <a:cubicBezTo>
                  <a:pt x="6274137" y="4256092"/>
                  <a:pt x="5865948" y="4305793"/>
                  <a:pt x="6126143" y="4273267"/>
                </a:cubicBezTo>
                <a:cubicBezTo>
                  <a:pt x="6151825" y="4262994"/>
                  <a:pt x="6191869" y="4245629"/>
                  <a:pt x="6221100" y="4237656"/>
                </a:cubicBezTo>
                <a:cubicBezTo>
                  <a:pt x="6252576" y="4229071"/>
                  <a:pt x="6284404" y="4221829"/>
                  <a:pt x="6316056" y="4213916"/>
                </a:cubicBezTo>
                <a:cubicBezTo>
                  <a:pt x="6331882" y="4209959"/>
                  <a:pt x="6348058" y="4207205"/>
                  <a:pt x="6363534" y="4202046"/>
                </a:cubicBezTo>
                <a:cubicBezTo>
                  <a:pt x="6387273" y="4194132"/>
                  <a:pt x="6411518" y="4187599"/>
                  <a:pt x="6434752" y="4178305"/>
                </a:cubicBezTo>
                <a:cubicBezTo>
                  <a:pt x="6454534" y="4170392"/>
                  <a:pt x="6473886" y="4161303"/>
                  <a:pt x="6494099" y="4154565"/>
                </a:cubicBezTo>
                <a:cubicBezTo>
                  <a:pt x="6509575" y="4149406"/>
                  <a:pt x="6525892" y="4147177"/>
                  <a:pt x="6541577" y="4142695"/>
                </a:cubicBezTo>
                <a:cubicBezTo>
                  <a:pt x="6553607" y="4139258"/>
                  <a:pt x="6565156" y="4134262"/>
                  <a:pt x="6577186" y="4130825"/>
                </a:cubicBezTo>
                <a:cubicBezTo>
                  <a:pt x="6592871" y="4126343"/>
                  <a:pt x="6609390" y="4124682"/>
                  <a:pt x="6624664" y="4118954"/>
                </a:cubicBezTo>
                <a:cubicBezTo>
                  <a:pt x="6641231" y="4112741"/>
                  <a:pt x="6655973" y="4102401"/>
                  <a:pt x="6672142" y="4095214"/>
                </a:cubicBezTo>
                <a:cubicBezTo>
                  <a:pt x="6711113" y="4077893"/>
                  <a:pt x="6742999" y="4070215"/>
                  <a:pt x="6778968" y="4047733"/>
                </a:cubicBezTo>
                <a:cubicBezTo>
                  <a:pt x="6795744" y="4037248"/>
                  <a:pt x="6809670" y="4022608"/>
                  <a:pt x="6826446" y="4012123"/>
                </a:cubicBezTo>
                <a:cubicBezTo>
                  <a:pt x="6859973" y="3991168"/>
                  <a:pt x="6874916" y="3988052"/>
                  <a:pt x="6909533" y="3976512"/>
                </a:cubicBezTo>
                <a:cubicBezTo>
                  <a:pt x="6965315" y="3920728"/>
                  <a:pt x="6931177" y="3950212"/>
                  <a:pt x="7016359" y="3893421"/>
                </a:cubicBezTo>
                <a:cubicBezTo>
                  <a:pt x="7028229" y="3885508"/>
                  <a:pt x="7038435" y="3874193"/>
                  <a:pt x="7051968" y="3869681"/>
                </a:cubicBezTo>
                <a:cubicBezTo>
                  <a:pt x="7063837" y="3865724"/>
                  <a:pt x="7076385" y="3863406"/>
                  <a:pt x="7087576" y="3857810"/>
                </a:cubicBezTo>
                <a:cubicBezTo>
                  <a:pt x="7165250" y="3818970"/>
                  <a:pt x="7080035" y="3850968"/>
                  <a:pt x="7158794" y="3798459"/>
                </a:cubicBezTo>
                <a:cubicBezTo>
                  <a:pt x="7169204" y="3791519"/>
                  <a:pt x="7183212" y="3792184"/>
                  <a:pt x="7194402" y="3786589"/>
                </a:cubicBezTo>
                <a:cubicBezTo>
                  <a:pt x="7238608" y="3764485"/>
                  <a:pt x="7226243" y="3760054"/>
                  <a:pt x="7265620" y="3727238"/>
                </a:cubicBezTo>
                <a:cubicBezTo>
                  <a:pt x="7319136" y="3682639"/>
                  <a:pt x="7314737" y="3718847"/>
                  <a:pt x="7372446" y="3632277"/>
                </a:cubicBezTo>
                <a:cubicBezTo>
                  <a:pt x="7457271" y="3505030"/>
                  <a:pt x="7325176" y="3698143"/>
                  <a:pt x="7431793" y="3561056"/>
                </a:cubicBezTo>
                <a:cubicBezTo>
                  <a:pt x="7449309" y="3538534"/>
                  <a:pt x="7459096" y="3510010"/>
                  <a:pt x="7479271" y="3489835"/>
                </a:cubicBezTo>
                <a:cubicBezTo>
                  <a:pt x="7487184" y="3481921"/>
                  <a:pt x="7496296" y="3475047"/>
                  <a:pt x="7503011" y="3466094"/>
                </a:cubicBezTo>
                <a:cubicBezTo>
                  <a:pt x="7520130" y="3443268"/>
                  <a:pt x="7534663" y="3418613"/>
                  <a:pt x="7550489" y="3394873"/>
                </a:cubicBezTo>
                <a:lnTo>
                  <a:pt x="7574228" y="3359263"/>
                </a:lnTo>
                <a:cubicBezTo>
                  <a:pt x="7604058" y="3269764"/>
                  <a:pt x="7563822" y="3380074"/>
                  <a:pt x="7609836" y="3288041"/>
                </a:cubicBezTo>
                <a:cubicBezTo>
                  <a:pt x="7615431" y="3276850"/>
                  <a:pt x="7616111" y="3263622"/>
                  <a:pt x="7621706" y="3252431"/>
                </a:cubicBezTo>
                <a:cubicBezTo>
                  <a:pt x="7628086" y="3239671"/>
                  <a:pt x="7639065" y="3229580"/>
                  <a:pt x="7645445" y="3216820"/>
                </a:cubicBezTo>
                <a:cubicBezTo>
                  <a:pt x="7651040" y="3205629"/>
                  <a:pt x="7652922" y="3192925"/>
                  <a:pt x="7657315" y="3181210"/>
                </a:cubicBezTo>
                <a:cubicBezTo>
                  <a:pt x="7664796" y="3161259"/>
                  <a:pt x="7674316" y="3142073"/>
                  <a:pt x="7681054" y="3121859"/>
                </a:cubicBezTo>
                <a:cubicBezTo>
                  <a:pt x="7686213" y="3106382"/>
                  <a:pt x="7688441" y="3090064"/>
                  <a:pt x="7692923" y="3074378"/>
                </a:cubicBezTo>
                <a:cubicBezTo>
                  <a:pt x="7699770" y="3050412"/>
                  <a:pt x="7720175" y="2996133"/>
                  <a:pt x="7728532" y="2979417"/>
                </a:cubicBezTo>
                <a:cubicBezTo>
                  <a:pt x="7734912" y="2966657"/>
                  <a:pt x="7744358" y="2955676"/>
                  <a:pt x="7752271" y="2943806"/>
                </a:cubicBezTo>
                <a:cubicBezTo>
                  <a:pt x="7760184" y="2920066"/>
                  <a:pt x="7769941" y="2896862"/>
                  <a:pt x="7776010" y="2872585"/>
                </a:cubicBezTo>
                <a:cubicBezTo>
                  <a:pt x="7783923" y="2840931"/>
                  <a:pt x="7785158" y="2806807"/>
                  <a:pt x="7799749" y="2777623"/>
                </a:cubicBezTo>
                <a:cubicBezTo>
                  <a:pt x="7807662" y="2761796"/>
                  <a:pt x="7816518" y="2746407"/>
                  <a:pt x="7823488" y="2730143"/>
                </a:cubicBezTo>
                <a:cubicBezTo>
                  <a:pt x="7828417" y="2718642"/>
                  <a:pt x="7829762" y="2705724"/>
                  <a:pt x="7835358" y="2694532"/>
                </a:cubicBezTo>
                <a:cubicBezTo>
                  <a:pt x="7841738" y="2681772"/>
                  <a:pt x="7851184" y="2670792"/>
                  <a:pt x="7859097" y="2658922"/>
                </a:cubicBezTo>
                <a:cubicBezTo>
                  <a:pt x="7863053" y="2635181"/>
                  <a:pt x="7866661" y="2611380"/>
                  <a:pt x="7870966" y="2587700"/>
                </a:cubicBezTo>
                <a:cubicBezTo>
                  <a:pt x="7874575" y="2567850"/>
                  <a:pt x="7879519" y="2548251"/>
                  <a:pt x="7882836" y="2528350"/>
                </a:cubicBezTo>
                <a:cubicBezTo>
                  <a:pt x="7887435" y="2500752"/>
                  <a:pt x="7890749" y="2472955"/>
                  <a:pt x="7894705" y="2445258"/>
                </a:cubicBezTo>
                <a:cubicBezTo>
                  <a:pt x="7891727" y="2400581"/>
                  <a:pt x="7937221" y="2255335"/>
                  <a:pt x="7847227" y="2255335"/>
                </a:cubicBezTo>
                <a:cubicBezTo>
                  <a:pt x="7815329" y="2255335"/>
                  <a:pt x="7783923" y="2263248"/>
                  <a:pt x="7752271" y="2267205"/>
                </a:cubicBezTo>
                <a:cubicBezTo>
                  <a:pt x="7671743" y="2320894"/>
                  <a:pt x="7701228" y="2294510"/>
                  <a:pt x="7657315" y="2338427"/>
                </a:cubicBezTo>
                <a:cubicBezTo>
                  <a:pt x="7653358" y="2350297"/>
                  <a:pt x="7650374" y="2362537"/>
                  <a:pt x="7645445" y="2374037"/>
                </a:cubicBezTo>
                <a:cubicBezTo>
                  <a:pt x="7638475" y="2390301"/>
                  <a:pt x="7627919" y="2404950"/>
                  <a:pt x="7621706" y="2421518"/>
                </a:cubicBezTo>
                <a:cubicBezTo>
                  <a:pt x="7615978" y="2436793"/>
                  <a:pt x="7615564" y="2453724"/>
                  <a:pt x="7609836" y="2468999"/>
                </a:cubicBezTo>
                <a:cubicBezTo>
                  <a:pt x="7603623" y="2485567"/>
                  <a:pt x="7593067" y="2500215"/>
                  <a:pt x="7586097" y="2516479"/>
                </a:cubicBezTo>
                <a:cubicBezTo>
                  <a:pt x="7581168" y="2527980"/>
                  <a:pt x="7579156" y="2540589"/>
                  <a:pt x="7574228" y="2552090"/>
                </a:cubicBezTo>
                <a:cubicBezTo>
                  <a:pt x="7530220" y="2654784"/>
                  <a:pt x="7566461" y="2551656"/>
                  <a:pt x="7538619" y="2635181"/>
                </a:cubicBezTo>
                <a:cubicBezTo>
                  <a:pt x="7534663" y="2658921"/>
                  <a:pt x="7531971" y="2682907"/>
                  <a:pt x="7526750" y="2706402"/>
                </a:cubicBezTo>
                <a:cubicBezTo>
                  <a:pt x="7524036" y="2718616"/>
                  <a:pt x="7517915" y="2729874"/>
                  <a:pt x="7514880" y="2742013"/>
                </a:cubicBezTo>
                <a:cubicBezTo>
                  <a:pt x="7509987" y="2761586"/>
                  <a:pt x="7507547" y="2781705"/>
                  <a:pt x="7503011" y="2801364"/>
                </a:cubicBezTo>
                <a:cubicBezTo>
                  <a:pt x="7480655" y="2898242"/>
                  <a:pt x="7483872" y="2882521"/>
                  <a:pt x="7455532" y="2967546"/>
                </a:cubicBezTo>
                <a:lnTo>
                  <a:pt x="7431793" y="3038768"/>
                </a:lnTo>
                <a:cubicBezTo>
                  <a:pt x="7419924" y="3050638"/>
                  <a:pt x="7410859" y="3066226"/>
                  <a:pt x="7396185" y="3074378"/>
                </a:cubicBezTo>
                <a:cubicBezTo>
                  <a:pt x="7374311" y="3086531"/>
                  <a:pt x="7324967" y="3098118"/>
                  <a:pt x="7324967" y="3098118"/>
                </a:cubicBezTo>
                <a:cubicBezTo>
                  <a:pt x="7313098" y="3086248"/>
                  <a:pt x="7297511" y="3077182"/>
                  <a:pt x="7289359" y="3062508"/>
                </a:cubicBezTo>
                <a:cubicBezTo>
                  <a:pt x="7277207" y="3040632"/>
                  <a:pt x="7273533" y="3015027"/>
                  <a:pt x="7265620" y="2991287"/>
                </a:cubicBezTo>
                <a:lnTo>
                  <a:pt x="7241881" y="2920066"/>
                </a:lnTo>
                <a:cubicBezTo>
                  <a:pt x="7237924" y="2900282"/>
                  <a:pt x="7233079" y="2880656"/>
                  <a:pt x="7230011" y="2860715"/>
                </a:cubicBezTo>
                <a:cubicBezTo>
                  <a:pt x="7225160" y="2829186"/>
                  <a:pt x="7223847" y="2797139"/>
                  <a:pt x="7218141" y="2765753"/>
                </a:cubicBezTo>
                <a:cubicBezTo>
                  <a:pt x="7211773" y="2730726"/>
                  <a:pt x="7196175" y="2716768"/>
                  <a:pt x="7182533" y="2682662"/>
                </a:cubicBezTo>
                <a:cubicBezTo>
                  <a:pt x="7173240" y="2659427"/>
                  <a:pt x="7172674" y="2632263"/>
                  <a:pt x="7158794" y="2611441"/>
                </a:cubicBezTo>
                <a:cubicBezTo>
                  <a:pt x="7150881" y="2599571"/>
                  <a:pt x="7141435" y="2588590"/>
                  <a:pt x="7135055" y="2575830"/>
                </a:cubicBezTo>
                <a:cubicBezTo>
                  <a:pt x="7085940" y="2477595"/>
                  <a:pt x="7173540" y="2616237"/>
                  <a:pt x="7099446" y="2492739"/>
                </a:cubicBezTo>
                <a:cubicBezTo>
                  <a:pt x="7084767" y="2468273"/>
                  <a:pt x="7077487" y="2434278"/>
                  <a:pt x="7051968" y="2421518"/>
                </a:cubicBezTo>
                <a:lnTo>
                  <a:pt x="7004490" y="2397778"/>
                </a:lnTo>
                <a:cubicBezTo>
                  <a:pt x="6992620" y="2385908"/>
                  <a:pt x="6983555" y="2370320"/>
                  <a:pt x="6968881" y="2362167"/>
                </a:cubicBezTo>
                <a:cubicBezTo>
                  <a:pt x="6947007" y="2350014"/>
                  <a:pt x="6897664" y="2338427"/>
                  <a:pt x="6897664" y="2338427"/>
                </a:cubicBezTo>
                <a:cubicBezTo>
                  <a:pt x="6794354" y="2347819"/>
                  <a:pt x="6789926" y="2327286"/>
                  <a:pt x="6731490" y="2374037"/>
                </a:cubicBezTo>
                <a:cubicBezTo>
                  <a:pt x="6722751" y="2381028"/>
                  <a:pt x="6715664" y="2389864"/>
                  <a:pt x="6707751" y="2397778"/>
                </a:cubicBezTo>
                <a:cubicBezTo>
                  <a:pt x="6677632" y="2488139"/>
                  <a:pt x="6688920" y="2444461"/>
                  <a:pt x="6672142" y="2528350"/>
                </a:cubicBezTo>
                <a:cubicBezTo>
                  <a:pt x="6676099" y="2595614"/>
                  <a:pt x="6678416" y="2662995"/>
                  <a:pt x="6684012" y="2730143"/>
                </a:cubicBezTo>
                <a:cubicBezTo>
                  <a:pt x="6686335" y="2758025"/>
                  <a:pt x="6692185" y="2785501"/>
                  <a:pt x="6695882" y="2813234"/>
                </a:cubicBezTo>
                <a:cubicBezTo>
                  <a:pt x="6700098" y="2844854"/>
                  <a:pt x="6703795" y="2876542"/>
                  <a:pt x="6707751" y="2908196"/>
                </a:cubicBezTo>
                <a:cubicBezTo>
                  <a:pt x="6703795" y="2983374"/>
                  <a:pt x="6702697" y="3058756"/>
                  <a:pt x="6695882" y="3133729"/>
                </a:cubicBezTo>
                <a:cubicBezTo>
                  <a:pt x="6694749" y="3146190"/>
                  <a:pt x="6688941" y="3157839"/>
                  <a:pt x="6684012" y="3169340"/>
                </a:cubicBezTo>
                <a:cubicBezTo>
                  <a:pt x="6660110" y="3225113"/>
                  <a:pt x="6661180" y="3213176"/>
                  <a:pt x="6624664" y="3264301"/>
                </a:cubicBezTo>
                <a:cubicBezTo>
                  <a:pt x="6601456" y="3296794"/>
                  <a:pt x="6593531" y="3315650"/>
                  <a:pt x="6565317" y="3347392"/>
                </a:cubicBezTo>
                <a:cubicBezTo>
                  <a:pt x="6546730" y="3368303"/>
                  <a:pt x="6525752" y="3386959"/>
                  <a:pt x="6505969" y="3406743"/>
                </a:cubicBezTo>
                <a:cubicBezTo>
                  <a:pt x="6498056" y="3414657"/>
                  <a:pt x="6491826" y="3424726"/>
                  <a:pt x="6482230" y="3430484"/>
                </a:cubicBezTo>
                <a:lnTo>
                  <a:pt x="6422882" y="3466094"/>
                </a:lnTo>
                <a:cubicBezTo>
                  <a:pt x="6383589" y="3525037"/>
                  <a:pt x="6392827" y="3519740"/>
                  <a:pt x="6304187" y="3572926"/>
                </a:cubicBezTo>
                <a:cubicBezTo>
                  <a:pt x="6284404" y="3584796"/>
                  <a:pt x="6264403" y="3596308"/>
                  <a:pt x="6244839" y="3608536"/>
                </a:cubicBezTo>
                <a:cubicBezTo>
                  <a:pt x="6232742" y="3616097"/>
                  <a:pt x="6221990" y="3625897"/>
                  <a:pt x="6209230" y="3632277"/>
                </a:cubicBezTo>
                <a:cubicBezTo>
                  <a:pt x="6198040" y="3637873"/>
                  <a:pt x="6185122" y="3639218"/>
                  <a:pt x="6173622" y="3644147"/>
                </a:cubicBezTo>
                <a:cubicBezTo>
                  <a:pt x="6157358" y="3651117"/>
                  <a:pt x="6142407" y="3660916"/>
                  <a:pt x="6126143" y="3667887"/>
                </a:cubicBezTo>
                <a:cubicBezTo>
                  <a:pt x="6088150" y="3684171"/>
                  <a:pt x="6075788" y="3680477"/>
                  <a:pt x="6031187" y="3691628"/>
                </a:cubicBezTo>
                <a:cubicBezTo>
                  <a:pt x="6019049" y="3694663"/>
                  <a:pt x="6007608" y="3700061"/>
                  <a:pt x="5995578" y="3703498"/>
                </a:cubicBezTo>
                <a:cubicBezTo>
                  <a:pt x="5979893" y="3707980"/>
                  <a:pt x="5963785" y="3710886"/>
                  <a:pt x="5948100" y="3715368"/>
                </a:cubicBezTo>
                <a:cubicBezTo>
                  <a:pt x="5936070" y="3718805"/>
                  <a:pt x="5924207" y="3722845"/>
                  <a:pt x="5912492" y="3727238"/>
                </a:cubicBezTo>
                <a:cubicBezTo>
                  <a:pt x="5892542" y="3734720"/>
                  <a:pt x="5873552" y="3744856"/>
                  <a:pt x="5853144" y="3750979"/>
                </a:cubicBezTo>
                <a:cubicBezTo>
                  <a:pt x="5833820" y="3756776"/>
                  <a:pt x="5813260" y="3757541"/>
                  <a:pt x="5793796" y="3762849"/>
                </a:cubicBezTo>
                <a:cubicBezTo>
                  <a:pt x="5769655" y="3769433"/>
                  <a:pt x="5746318" y="3778676"/>
                  <a:pt x="5722579" y="3786589"/>
                </a:cubicBezTo>
                <a:lnTo>
                  <a:pt x="5686970" y="3798459"/>
                </a:lnTo>
                <a:cubicBezTo>
                  <a:pt x="5675101" y="3802416"/>
                  <a:pt x="5663631" y="3807876"/>
                  <a:pt x="5651362" y="3810330"/>
                </a:cubicBezTo>
                <a:cubicBezTo>
                  <a:pt x="5631579" y="3814287"/>
                  <a:pt x="5611338" y="3816403"/>
                  <a:pt x="5592014" y="3822200"/>
                </a:cubicBezTo>
                <a:cubicBezTo>
                  <a:pt x="5472074" y="3858183"/>
                  <a:pt x="5581638" y="3834741"/>
                  <a:pt x="5497058" y="3857810"/>
                </a:cubicBezTo>
                <a:cubicBezTo>
                  <a:pt x="5453489" y="3869693"/>
                  <a:pt x="5390217" y="3885510"/>
                  <a:pt x="5342753" y="3893421"/>
                </a:cubicBezTo>
                <a:cubicBezTo>
                  <a:pt x="5315157" y="3898021"/>
                  <a:pt x="5287263" y="3900691"/>
                  <a:pt x="5259667" y="3905291"/>
                </a:cubicBezTo>
                <a:cubicBezTo>
                  <a:pt x="5239767" y="3908608"/>
                  <a:pt x="5220219" y="3913844"/>
                  <a:pt x="5200319" y="3917161"/>
                </a:cubicBezTo>
                <a:cubicBezTo>
                  <a:pt x="5172723" y="3921761"/>
                  <a:pt x="5144928" y="3925075"/>
                  <a:pt x="5117232" y="3929032"/>
                </a:cubicBezTo>
                <a:cubicBezTo>
                  <a:pt x="5061841" y="3925075"/>
                  <a:pt x="5005977" y="3925399"/>
                  <a:pt x="4951059" y="3917161"/>
                </a:cubicBezTo>
                <a:cubicBezTo>
                  <a:pt x="4951054" y="3917160"/>
                  <a:pt x="4862040" y="3887487"/>
                  <a:pt x="4844233" y="3881551"/>
                </a:cubicBezTo>
                <a:cubicBezTo>
                  <a:pt x="4844228" y="3881549"/>
                  <a:pt x="4773019" y="3857813"/>
                  <a:pt x="4773015" y="3857810"/>
                </a:cubicBezTo>
                <a:cubicBezTo>
                  <a:pt x="4649842" y="3775690"/>
                  <a:pt x="4840517" y="3900687"/>
                  <a:pt x="4689929" y="3810330"/>
                </a:cubicBezTo>
                <a:cubicBezTo>
                  <a:pt x="4665464" y="3795650"/>
                  <a:pt x="4618711" y="3762849"/>
                  <a:pt x="4618711" y="3762849"/>
                </a:cubicBezTo>
                <a:cubicBezTo>
                  <a:pt x="4610798" y="3750979"/>
                  <a:pt x="4601352" y="3739998"/>
                  <a:pt x="4594972" y="3727238"/>
                </a:cubicBezTo>
                <a:cubicBezTo>
                  <a:pt x="4568523" y="3674335"/>
                  <a:pt x="4584629" y="3619670"/>
                  <a:pt x="4594972" y="3561056"/>
                </a:cubicBezTo>
                <a:cubicBezTo>
                  <a:pt x="4599321" y="3536412"/>
                  <a:pt x="4603697" y="3509855"/>
                  <a:pt x="4618711" y="3489835"/>
                </a:cubicBezTo>
                <a:cubicBezTo>
                  <a:pt x="4630581" y="3474008"/>
                  <a:pt x="4644352" y="3459443"/>
                  <a:pt x="4654320" y="3442354"/>
                </a:cubicBezTo>
                <a:cubicBezTo>
                  <a:pt x="4672151" y="3411785"/>
                  <a:pt x="4680565" y="3375704"/>
                  <a:pt x="4701798" y="3347392"/>
                </a:cubicBezTo>
                <a:cubicBezTo>
                  <a:pt x="4835177" y="3169548"/>
                  <a:pt x="4649005" y="3413123"/>
                  <a:pt x="4773015" y="3264301"/>
                </a:cubicBezTo>
                <a:cubicBezTo>
                  <a:pt x="4782147" y="3253341"/>
                  <a:pt x="4787622" y="3239650"/>
                  <a:pt x="4796754" y="3228691"/>
                </a:cubicBezTo>
                <a:cubicBezTo>
                  <a:pt x="4807500" y="3215795"/>
                  <a:pt x="4821309" y="3205714"/>
                  <a:pt x="4832363" y="3193080"/>
                </a:cubicBezTo>
                <a:cubicBezTo>
                  <a:pt x="4849046" y="3174013"/>
                  <a:pt x="4861927" y="3151644"/>
                  <a:pt x="4879841" y="3133729"/>
                </a:cubicBezTo>
                <a:cubicBezTo>
                  <a:pt x="4889928" y="3123641"/>
                  <a:pt x="4904311" y="3118901"/>
                  <a:pt x="4915450" y="3109989"/>
                </a:cubicBezTo>
                <a:cubicBezTo>
                  <a:pt x="4989825" y="3050486"/>
                  <a:pt x="4865453" y="3131452"/>
                  <a:pt x="4986667" y="3050638"/>
                </a:cubicBezTo>
                <a:cubicBezTo>
                  <a:pt x="5005863" y="3037840"/>
                  <a:pt x="5027115" y="3028258"/>
                  <a:pt x="5046015" y="3015027"/>
                </a:cubicBezTo>
                <a:cubicBezTo>
                  <a:pt x="5066770" y="3000498"/>
                  <a:pt x="5084874" y="2982448"/>
                  <a:pt x="5105363" y="2967546"/>
                </a:cubicBezTo>
                <a:cubicBezTo>
                  <a:pt x="5128437" y="2950764"/>
                  <a:pt x="5153756" y="2937185"/>
                  <a:pt x="5176580" y="2920066"/>
                </a:cubicBezTo>
                <a:cubicBezTo>
                  <a:pt x="5192406" y="2908196"/>
                  <a:pt x="5207851" y="2895800"/>
                  <a:pt x="5224058" y="2884455"/>
                </a:cubicBezTo>
                <a:cubicBezTo>
                  <a:pt x="5247431" y="2868093"/>
                  <a:pt x="5272450" y="2854093"/>
                  <a:pt x="5295275" y="2836974"/>
                </a:cubicBezTo>
                <a:cubicBezTo>
                  <a:pt x="5311101" y="2825104"/>
                  <a:pt x="5326547" y="2812709"/>
                  <a:pt x="5342753" y="2801364"/>
                </a:cubicBezTo>
                <a:cubicBezTo>
                  <a:pt x="5366127" y="2785002"/>
                  <a:pt x="5391146" y="2771002"/>
                  <a:pt x="5413971" y="2753883"/>
                </a:cubicBezTo>
                <a:cubicBezTo>
                  <a:pt x="5429797" y="2742013"/>
                  <a:pt x="5445351" y="2729772"/>
                  <a:pt x="5461449" y="2718273"/>
                </a:cubicBezTo>
                <a:cubicBezTo>
                  <a:pt x="5473057" y="2709981"/>
                  <a:pt x="5486099" y="2703665"/>
                  <a:pt x="5497058" y="2694532"/>
                </a:cubicBezTo>
                <a:cubicBezTo>
                  <a:pt x="5509953" y="2683785"/>
                  <a:pt x="5519007" y="2668679"/>
                  <a:pt x="5532666" y="2658922"/>
                </a:cubicBezTo>
                <a:cubicBezTo>
                  <a:pt x="5547064" y="2648637"/>
                  <a:pt x="5566450" y="2646386"/>
                  <a:pt x="5580144" y="2635181"/>
                </a:cubicBezTo>
                <a:cubicBezTo>
                  <a:pt x="5610458" y="2610377"/>
                  <a:pt x="5635535" y="2579787"/>
                  <a:pt x="5663231" y="2552090"/>
                </a:cubicBezTo>
                <a:lnTo>
                  <a:pt x="5758188" y="2457128"/>
                </a:lnTo>
                <a:lnTo>
                  <a:pt x="5793796" y="2421518"/>
                </a:lnTo>
                <a:cubicBezTo>
                  <a:pt x="5809622" y="2405691"/>
                  <a:pt x="5822651" y="2386453"/>
                  <a:pt x="5841274" y="2374037"/>
                </a:cubicBezTo>
                <a:cubicBezTo>
                  <a:pt x="5929315" y="2315342"/>
                  <a:pt x="5832969" y="2382937"/>
                  <a:pt x="5900622" y="2326556"/>
                </a:cubicBezTo>
                <a:cubicBezTo>
                  <a:pt x="5915819" y="2313891"/>
                  <a:pt x="5933396" y="2304180"/>
                  <a:pt x="5948100" y="2290946"/>
                </a:cubicBezTo>
                <a:cubicBezTo>
                  <a:pt x="5973054" y="2268486"/>
                  <a:pt x="5995578" y="2243465"/>
                  <a:pt x="6019317" y="2219725"/>
                </a:cubicBezTo>
                <a:cubicBezTo>
                  <a:pt x="6027230" y="2211811"/>
                  <a:pt x="6036849" y="2205296"/>
                  <a:pt x="6043057" y="2195984"/>
                </a:cubicBezTo>
                <a:cubicBezTo>
                  <a:pt x="6074709" y="2148504"/>
                  <a:pt x="6054927" y="2168288"/>
                  <a:pt x="6102404" y="2136633"/>
                </a:cubicBezTo>
                <a:cubicBezTo>
                  <a:pt x="6126328" y="2100746"/>
                  <a:pt x="6135245" y="2082326"/>
                  <a:pt x="6173622" y="2053542"/>
                </a:cubicBezTo>
                <a:cubicBezTo>
                  <a:pt x="6243483" y="2001144"/>
                  <a:pt x="6207110" y="2031923"/>
                  <a:pt x="6280447" y="1958581"/>
                </a:cubicBezTo>
                <a:cubicBezTo>
                  <a:pt x="6288360" y="1950667"/>
                  <a:pt x="6297472" y="1943793"/>
                  <a:pt x="6304187" y="1934840"/>
                </a:cubicBezTo>
                <a:cubicBezTo>
                  <a:pt x="6319475" y="1914455"/>
                  <a:pt x="6349648" y="1876051"/>
                  <a:pt x="6363534" y="1851749"/>
                </a:cubicBezTo>
                <a:cubicBezTo>
                  <a:pt x="6372313" y="1836385"/>
                  <a:pt x="6380303" y="1820532"/>
                  <a:pt x="6387273" y="1804268"/>
                </a:cubicBezTo>
                <a:cubicBezTo>
                  <a:pt x="6392202" y="1792768"/>
                  <a:pt x="6392706" y="1779387"/>
                  <a:pt x="6399143" y="1768658"/>
                </a:cubicBezTo>
                <a:cubicBezTo>
                  <a:pt x="6404901" y="1759062"/>
                  <a:pt x="6414969" y="1752831"/>
                  <a:pt x="6422882" y="1744917"/>
                </a:cubicBezTo>
                <a:lnTo>
                  <a:pt x="6446621" y="1673696"/>
                </a:lnTo>
                <a:cubicBezTo>
                  <a:pt x="6450578" y="1661826"/>
                  <a:pt x="6455457" y="1650225"/>
                  <a:pt x="6458491" y="1638086"/>
                </a:cubicBezTo>
                <a:cubicBezTo>
                  <a:pt x="6462447" y="1622259"/>
                  <a:pt x="6465878" y="1606291"/>
                  <a:pt x="6470360" y="1590605"/>
                </a:cubicBezTo>
                <a:cubicBezTo>
                  <a:pt x="6488157" y="1528311"/>
                  <a:pt x="6478194" y="1581744"/>
                  <a:pt x="6494099" y="1507514"/>
                </a:cubicBezTo>
                <a:cubicBezTo>
                  <a:pt x="6502553" y="1468059"/>
                  <a:pt x="6512132" y="1428757"/>
                  <a:pt x="6517838" y="1388812"/>
                </a:cubicBezTo>
                <a:cubicBezTo>
                  <a:pt x="6532561" y="1285747"/>
                  <a:pt x="6524221" y="1333155"/>
                  <a:pt x="6541577" y="1246369"/>
                </a:cubicBezTo>
                <a:cubicBezTo>
                  <a:pt x="6537621" y="1167235"/>
                  <a:pt x="6536572" y="1087901"/>
                  <a:pt x="6529708" y="1008966"/>
                </a:cubicBezTo>
                <a:cubicBezTo>
                  <a:pt x="6528624" y="996501"/>
                  <a:pt x="6523434" y="984547"/>
                  <a:pt x="6517838" y="973355"/>
                </a:cubicBezTo>
                <a:cubicBezTo>
                  <a:pt x="6511458" y="960595"/>
                  <a:pt x="6502012" y="949615"/>
                  <a:pt x="6494099" y="937745"/>
                </a:cubicBezTo>
                <a:cubicBezTo>
                  <a:pt x="6474317" y="941702"/>
                  <a:pt x="6453642" y="942531"/>
                  <a:pt x="6434752" y="949615"/>
                </a:cubicBezTo>
                <a:cubicBezTo>
                  <a:pt x="6421395" y="954624"/>
                  <a:pt x="6410751" y="965063"/>
                  <a:pt x="6399143" y="973355"/>
                </a:cubicBezTo>
                <a:cubicBezTo>
                  <a:pt x="6383045" y="984854"/>
                  <a:pt x="6365653" y="994977"/>
                  <a:pt x="6351665" y="1008966"/>
                </a:cubicBezTo>
                <a:cubicBezTo>
                  <a:pt x="6313752" y="1046882"/>
                  <a:pt x="6307836" y="1065580"/>
                  <a:pt x="6280447" y="1103927"/>
                </a:cubicBezTo>
                <a:cubicBezTo>
                  <a:pt x="6268949" y="1120026"/>
                  <a:pt x="6255812" y="1134947"/>
                  <a:pt x="6244839" y="1151408"/>
                </a:cubicBezTo>
                <a:cubicBezTo>
                  <a:pt x="6208165" y="1206423"/>
                  <a:pt x="6210498" y="1221361"/>
                  <a:pt x="6161752" y="1270110"/>
                </a:cubicBezTo>
                <a:cubicBezTo>
                  <a:pt x="6151665" y="1280198"/>
                  <a:pt x="6137282" y="1284938"/>
                  <a:pt x="6126143" y="1293850"/>
                </a:cubicBezTo>
                <a:cubicBezTo>
                  <a:pt x="6065723" y="1342189"/>
                  <a:pt x="6150628" y="1293478"/>
                  <a:pt x="6054926" y="1341331"/>
                </a:cubicBezTo>
                <a:cubicBezTo>
                  <a:pt x="6035143" y="1337374"/>
                  <a:pt x="6012364" y="1340652"/>
                  <a:pt x="5995578" y="1329461"/>
                </a:cubicBezTo>
                <a:cubicBezTo>
                  <a:pt x="5985167" y="1322520"/>
                  <a:pt x="5987001" y="1305921"/>
                  <a:pt x="5983709" y="1293850"/>
                </a:cubicBezTo>
                <a:cubicBezTo>
                  <a:pt x="5975125" y="1262372"/>
                  <a:pt x="5970288" y="1229842"/>
                  <a:pt x="5959970" y="1198889"/>
                </a:cubicBezTo>
                <a:cubicBezTo>
                  <a:pt x="5956013" y="1187019"/>
                  <a:pt x="5951135" y="1175417"/>
                  <a:pt x="5948100" y="1163278"/>
                </a:cubicBezTo>
                <a:cubicBezTo>
                  <a:pt x="5942457" y="1140706"/>
                  <a:pt x="5933503" y="1080825"/>
                  <a:pt x="5924361" y="1056446"/>
                </a:cubicBezTo>
                <a:cubicBezTo>
                  <a:pt x="5918148" y="1039878"/>
                  <a:pt x="5907808" y="1025136"/>
                  <a:pt x="5900622" y="1008966"/>
                </a:cubicBezTo>
                <a:cubicBezTo>
                  <a:pt x="5887022" y="978364"/>
                  <a:pt x="5878366" y="939228"/>
                  <a:pt x="5853144" y="914004"/>
                </a:cubicBezTo>
                <a:cubicBezTo>
                  <a:pt x="5825821" y="886680"/>
                  <a:pt x="5806378" y="887475"/>
                  <a:pt x="5770057" y="878394"/>
                </a:cubicBezTo>
                <a:cubicBezTo>
                  <a:pt x="5738405" y="882351"/>
                  <a:pt x="5704545" y="877995"/>
                  <a:pt x="5675101" y="890264"/>
                </a:cubicBezTo>
                <a:cubicBezTo>
                  <a:pt x="5654441" y="898873"/>
                  <a:pt x="5642189" y="920751"/>
                  <a:pt x="5627623" y="937745"/>
                </a:cubicBezTo>
                <a:cubicBezTo>
                  <a:pt x="5618339" y="948577"/>
                  <a:pt x="5610961" y="960969"/>
                  <a:pt x="5603883" y="973355"/>
                </a:cubicBezTo>
                <a:cubicBezTo>
                  <a:pt x="5580416" y="1014423"/>
                  <a:pt x="5581590" y="1016497"/>
                  <a:pt x="5568275" y="1056446"/>
                </a:cubicBezTo>
                <a:cubicBezTo>
                  <a:pt x="5572231" y="1127667"/>
                  <a:pt x="5573686" y="1199072"/>
                  <a:pt x="5580144" y="1270110"/>
                </a:cubicBezTo>
                <a:cubicBezTo>
                  <a:pt x="5581621" y="1286357"/>
                  <a:pt x="5588475" y="1301665"/>
                  <a:pt x="5592014" y="1317591"/>
                </a:cubicBezTo>
                <a:cubicBezTo>
                  <a:pt x="5596390" y="1337286"/>
                  <a:pt x="5599927" y="1357158"/>
                  <a:pt x="5603883" y="1376942"/>
                </a:cubicBezTo>
                <a:cubicBezTo>
                  <a:pt x="5599927" y="1456076"/>
                  <a:pt x="5598332" y="1535364"/>
                  <a:pt x="5592014" y="1614345"/>
                </a:cubicBezTo>
                <a:cubicBezTo>
                  <a:pt x="5590405" y="1634456"/>
                  <a:pt x="5584520" y="1654001"/>
                  <a:pt x="5580144" y="1673696"/>
                </a:cubicBezTo>
                <a:cubicBezTo>
                  <a:pt x="5561585" y="1757219"/>
                  <a:pt x="5576238" y="1687368"/>
                  <a:pt x="5556405" y="1756787"/>
                </a:cubicBezTo>
                <a:cubicBezTo>
                  <a:pt x="5551923" y="1772473"/>
                  <a:pt x="5550264" y="1788993"/>
                  <a:pt x="5544536" y="1804268"/>
                </a:cubicBezTo>
                <a:cubicBezTo>
                  <a:pt x="5531629" y="1838691"/>
                  <a:pt x="5509412" y="1871976"/>
                  <a:pt x="5485188" y="1899230"/>
                </a:cubicBezTo>
                <a:cubicBezTo>
                  <a:pt x="5466601" y="1920141"/>
                  <a:pt x="5445623" y="1938797"/>
                  <a:pt x="5425840" y="1958581"/>
                </a:cubicBezTo>
                <a:lnTo>
                  <a:pt x="5354623" y="2029802"/>
                </a:lnTo>
                <a:cubicBezTo>
                  <a:pt x="5322971" y="2053542"/>
                  <a:pt x="5287644" y="2073045"/>
                  <a:pt x="5259667" y="2101023"/>
                </a:cubicBezTo>
                <a:cubicBezTo>
                  <a:pt x="5231971" y="2128720"/>
                  <a:pt x="5207914" y="2160612"/>
                  <a:pt x="5176580" y="2184114"/>
                </a:cubicBezTo>
                <a:cubicBezTo>
                  <a:pt x="4969276" y="2339603"/>
                  <a:pt x="5277086" y="2113153"/>
                  <a:pt x="5081624" y="2243465"/>
                </a:cubicBezTo>
                <a:cubicBezTo>
                  <a:pt x="5072312" y="2249673"/>
                  <a:pt x="5066623" y="2260214"/>
                  <a:pt x="5057884" y="2267205"/>
                </a:cubicBezTo>
                <a:cubicBezTo>
                  <a:pt x="5046745" y="2276117"/>
                  <a:pt x="5033235" y="2281813"/>
                  <a:pt x="5022276" y="2290946"/>
                </a:cubicBezTo>
                <a:cubicBezTo>
                  <a:pt x="5009381" y="2301693"/>
                  <a:pt x="5000634" y="2317244"/>
                  <a:pt x="4986667" y="2326556"/>
                </a:cubicBezTo>
                <a:cubicBezTo>
                  <a:pt x="4964584" y="2341279"/>
                  <a:pt x="4939950" y="2351958"/>
                  <a:pt x="4915450" y="2362167"/>
                </a:cubicBezTo>
                <a:cubicBezTo>
                  <a:pt x="4892352" y="2371792"/>
                  <a:pt x="4844233" y="2385907"/>
                  <a:pt x="4844233" y="2385907"/>
                </a:cubicBezTo>
                <a:cubicBezTo>
                  <a:pt x="4828407" y="2381950"/>
                  <a:pt x="4810918" y="2382131"/>
                  <a:pt x="4796754" y="2374037"/>
                </a:cubicBezTo>
                <a:cubicBezTo>
                  <a:pt x="4730666" y="2336271"/>
                  <a:pt x="4758527" y="2280298"/>
                  <a:pt x="4773015" y="2207855"/>
                </a:cubicBezTo>
                <a:cubicBezTo>
                  <a:pt x="4778036" y="2182747"/>
                  <a:pt x="4837694" y="2097873"/>
                  <a:pt x="4844233" y="2089153"/>
                </a:cubicBezTo>
                <a:cubicBezTo>
                  <a:pt x="4859519" y="2068770"/>
                  <a:pt x="4889695" y="2030362"/>
                  <a:pt x="4903580" y="2006061"/>
                </a:cubicBezTo>
                <a:cubicBezTo>
                  <a:pt x="4912359" y="1990698"/>
                  <a:pt x="4917941" y="1973586"/>
                  <a:pt x="4927319" y="1958581"/>
                </a:cubicBezTo>
                <a:cubicBezTo>
                  <a:pt x="4952697" y="1917974"/>
                  <a:pt x="4966167" y="1907861"/>
                  <a:pt x="4998537" y="1875489"/>
                </a:cubicBezTo>
                <a:cubicBezTo>
                  <a:pt x="5019691" y="1812021"/>
                  <a:pt x="4998109" y="1864261"/>
                  <a:pt x="5046015" y="1792398"/>
                </a:cubicBezTo>
                <a:cubicBezTo>
                  <a:pt x="5058812" y="1773201"/>
                  <a:pt x="5069238" y="1752512"/>
                  <a:pt x="5081624" y="1733047"/>
                </a:cubicBezTo>
                <a:cubicBezTo>
                  <a:pt x="5096941" y="1708975"/>
                  <a:pt x="5129102" y="1661826"/>
                  <a:pt x="5129102" y="1661826"/>
                </a:cubicBezTo>
                <a:lnTo>
                  <a:pt x="5152841" y="1590605"/>
                </a:lnTo>
                <a:cubicBezTo>
                  <a:pt x="5164330" y="1556137"/>
                  <a:pt x="5163346" y="1548672"/>
                  <a:pt x="5188449" y="1519384"/>
                </a:cubicBezTo>
                <a:cubicBezTo>
                  <a:pt x="5203015" y="1502390"/>
                  <a:pt x="5235928" y="1471903"/>
                  <a:pt x="5235928" y="1471903"/>
                </a:cubicBezTo>
                <a:cubicBezTo>
                  <a:pt x="5239884" y="1460033"/>
                  <a:pt x="5241721" y="1447230"/>
                  <a:pt x="5247797" y="1436292"/>
                </a:cubicBezTo>
                <a:cubicBezTo>
                  <a:pt x="5261653" y="1411350"/>
                  <a:pt x="5286252" y="1392139"/>
                  <a:pt x="5295275" y="1365071"/>
                </a:cubicBezTo>
                <a:cubicBezTo>
                  <a:pt x="5310201" y="1320293"/>
                  <a:pt x="5313811" y="1299054"/>
                  <a:pt x="5354623" y="1258240"/>
                </a:cubicBezTo>
                <a:cubicBezTo>
                  <a:pt x="5374406" y="1238456"/>
                  <a:pt x="5398453" y="1222168"/>
                  <a:pt x="5413971" y="1198889"/>
                </a:cubicBezTo>
                <a:cubicBezTo>
                  <a:pt x="5421884" y="1187019"/>
                  <a:pt x="5429151" y="1174691"/>
                  <a:pt x="5437710" y="1163278"/>
                </a:cubicBezTo>
                <a:cubicBezTo>
                  <a:pt x="5452910" y="1143010"/>
                  <a:pt x="5470660" y="1124682"/>
                  <a:pt x="5485188" y="1103927"/>
                </a:cubicBezTo>
                <a:cubicBezTo>
                  <a:pt x="5498418" y="1085026"/>
                  <a:pt x="5508927" y="1064360"/>
                  <a:pt x="5520797" y="1044576"/>
                </a:cubicBezTo>
                <a:cubicBezTo>
                  <a:pt x="5524753" y="1028749"/>
                  <a:pt x="5529127" y="1013021"/>
                  <a:pt x="5532666" y="997096"/>
                </a:cubicBezTo>
                <a:cubicBezTo>
                  <a:pt x="5537042" y="977401"/>
                  <a:pt x="5539643" y="957318"/>
                  <a:pt x="5544536" y="937745"/>
                </a:cubicBezTo>
                <a:cubicBezTo>
                  <a:pt x="5547570" y="925606"/>
                  <a:pt x="5552449" y="914004"/>
                  <a:pt x="5556405" y="902134"/>
                </a:cubicBezTo>
                <a:cubicBezTo>
                  <a:pt x="5556283" y="901402"/>
                  <a:pt x="5544970" y="810683"/>
                  <a:pt x="5532666" y="795302"/>
                </a:cubicBezTo>
                <a:cubicBezTo>
                  <a:pt x="5523755" y="784162"/>
                  <a:pt x="5508927" y="779475"/>
                  <a:pt x="5497058" y="771562"/>
                </a:cubicBezTo>
                <a:cubicBezTo>
                  <a:pt x="5445623" y="775519"/>
                  <a:pt x="5393709" y="775386"/>
                  <a:pt x="5342753" y="783432"/>
                </a:cubicBezTo>
                <a:cubicBezTo>
                  <a:pt x="5318036" y="787335"/>
                  <a:pt x="5271536" y="807173"/>
                  <a:pt x="5271536" y="807173"/>
                </a:cubicBezTo>
                <a:cubicBezTo>
                  <a:pt x="5259667" y="819043"/>
                  <a:pt x="5248673" y="831858"/>
                  <a:pt x="5235928" y="842783"/>
                </a:cubicBezTo>
                <a:cubicBezTo>
                  <a:pt x="5190420" y="881792"/>
                  <a:pt x="5179951" y="875754"/>
                  <a:pt x="5140971" y="925874"/>
                </a:cubicBezTo>
                <a:cubicBezTo>
                  <a:pt x="5126807" y="944086"/>
                  <a:pt x="5114909" y="964222"/>
                  <a:pt x="5105363" y="985225"/>
                </a:cubicBezTo>
                <a:cubicBezTo>
                  <a:pt x="5095008" y="1008007"/>
                  <a:pt x="5095505" y="1035624"/>
                  <a:pt x="5081624" y="1056446"/>
                </a:cubicBezTo>
                <a:lnTo>
                  <a:pt x="5057884" y="1092057"/>
                </a:lnTo>
                <a:cubicBezTo>
                  <a:pt x="5053928" y="1103927"/>
                  <a:pt x="5050944" y="1116167"/>
                  <a:pt x="5046015" y="1127668"/>
                </a:cubicBezTo>
                <a:cubicBezTo>
                  <a:pt x="5024673" y="1177470"/>
                  <a:pt x="5014802" y="1183853"/>
                  <a:pt x="4986667" y="1234499"/>
                </a:cubicBezTo>
                <a:cubicBezTo>
                  <a:pt x="4951233" y="1298284"/>
                  <a:pt x="4981936" y="1269307"/>
                  <a:pt x="4927319" y="1305720"/>
                </a:cubicBezTo>
                <a:cubicBezTo>
                  <a:pt x="4919406" y="1293850"/>
                  <a:pt x="4909959" y="1282870"/>
                  <a:pt x="4903580" y="1270110"/>
                </a:cubicBezTo>
                <a:cubicBezTo>
                  <a:pt x="4897985" y="1258919"/>
                  <a:pt x="4898651" y="1244910"/>
                  <a:pt x="4891711" y="1234499"/>
                </a:cubicBezTo>
                <a:cubicBezTo>
                  <a:pt x="4882400" y="1220532"/>
                  <a:pt x="4867972" y="1210759"/>
                  <a:pt x="4856102" y="1198889"/>
                </a:cubicBezTo>
                <a:cubicBezTo>
                  <a:pt x="4852146" y="1187019"/>
                  <a:pt x="4850309" y="1174216"/>
                  <a:pt x="4844233" y="1163278"/>
                </a:cubicBezTo>
                <a:cubicBezTo>
                  <a:pt x="4830377" y="1138336"/>
                  <a:pt x="4796754" y="1092057"/>
                  <a:pt x="4796754" y="1092057"/>
                </a:cubicBezTo>
                <a:cubicBezTo>
                  <a:pt x="4753472" y="962196"/>
                  <a:pt x="4822498" y="1158885"/>
                  <a:pt x="4761146" y="1020836"/>
                </a:cubicBezTo>
                <a:cubicBezTo>
                  <a:pt x="4750983" y="997968"/>
                  <a:pt x="4751287" y="970437"/>
                  <a:pt x="4737407" y="949615"/>
                </a:cubicBezTo>
                <a:cubicBezTo>
                  <a:pt x="4674409" y="855112"/>
                  <a:pt x="4710105" y="898572"/>
                  <a:pt x="4630581" y="819043"/>
                </a:cubicBezTo>
                <a:cubicBezTo>
                  <a:pt x="4622668" y="811129"/>
                  <a:pt x="4617459" y="798841"/>
                  <a:pt x="4606842" y="795302"/>
                </a:cubicBezTo>
                <a:cubicBezTo>
                  <a:pt x="4555757" y="778273"/>
                  <a:pt x="4583371" y="786467"/>
                  <a:pt x="4523755" y="771562"/>
                </a:cubicBezTo>
                <a:cubicBezTo>
                  <a:pt x="4492103" y="775519"/>
                  <a:pt x="4458243" y="771163"/>
                  <a:pt x="4428799" y="783432"/>
                </a:cubicBezTo>
                <a:cubicBezTo>
                  <a:pt x="4402229" y="794504"/>
                  <a:pt x="4373979" y="841926"/>
                  <a:pt x="4357581" y="866524"/>
                </a:cubicBezTo>
                <a:cubicBezTo>
                  <a:pt x="4349668" y="890264"/>
                  <a:pt x="4339911" y="913468"/>
                  <a:pt x="4333842" y="937745"/>
                </a:cubicBezTo>
                <a:cubicBezTo>
                  <a:pt x="4318939" y="997364"/>
                  <a:pt x="4327132" y="969748"/>
                  <a:pt x="4310103" y="1020836"/>
                </a:cubicBezTo>
                <a:cubicBezTo>
                  <a:pt x="4314060" y="1064360"/>
                  <a:pt x="4316197" y="1108088"/>
                  <a:pt x="4321973" y="1151408"/>
                </a:cubicBezTo>
                <a:cubicBezTo>
                  <a:pt x="4324129" y="1167579"/>
                  <a:pt x="4331160" y="1182797"/>
                  <a:pt x="4333842" y="1198889"/>
                </a:cubicBezTo>
                <a:cubicBezTo>
                  <a:pt x="4343041" y="1254084"/>
                  <a:pt x="4357581" y="1365071"/>
                  <a:pt x="4357581" y="1365071"/>
                </a:cubicBezTo>
                <a:cubicBezTo>
                  <a:pt x="4353625" y="1448162"/>
                  <a:pt x="4351435" y="1531357"/>
                  <a:pt x="4345712" y="1614345"/>
                </a:cubicBezTo>
                <a:cubicBezTo>
                  <a:pt x="4343517" y="1646170"/>
                  <a:pt x="4335662" y="1677459"/>
                  <a:pt x="4333842" y="1709307"/>
                </a:cubicBezTo>
                <a:cubicBezTo>
                  <a:pt x="4327743" y="1816038"/>
                  <a:pt x="4329084" y="1923134"/>
                  <a:pt x="4321973" y="2029802"/>
                </a:cubicBezTo>
                <a:cubicBezTo>
                  <a:pt x="4319841" y="2061791"/>
                  <a:pt x="4300797" y="2074561"/>
                  <a:pt x="4286364" y="2101023"/>
                </a:cubicBezTo>
                <a:cubicBezTo>
                  <a:pt x="4269418" y="2132092"/>
                  <a:pt x="4257093" y="2165637"/>
                  <a:pt x="4238886" y="2195984"/>
                </a:cubicBezTo>
                <a:cubicBezTo>
                  <a:pt x="4227016" y="2215768"/>
                  <a:pt x="4213594" y="2234699"/>
                  <a:pt x="4203277" y="2255335"/>
                </a:cubicBezTo>
                <a:cubicBezTo>
                  <a:pt x="4193748" y="2274393"/>
                  <a:pt x="4187019" y="2294735"/>
                  <a:pt x="4179538" y="2314686"/>
                </a:cubicBezTo>
                <a:cubicBezTo>
                  <a:pt x="4175145" y="2326402"/>
                  <a:pt x="4173264" y="2339106"/>
                  <a:pt x="4167669" y="2350297"/>
                </a:cubicBezTo>
                <a:cubicBezTo>
                  <a:pt x="4161290" y="2363057"/>
                  <a:pt x="4151843" y="2374037"/>
                  <a:pt x="4143930" y="2385907"/>
                </a:cubicBezTo>
                <a:cubicBezTo>
                  <a:pt x="4120191" y="2381950"/>
                  <a:pt x="4094238" y="2384800"/>
                  <a:pt x="4072712" y="2374037"/>
                </a:cubicBezTo>
                <a:cubicBezTo>
                  <a:pt x="4059952" y="2367657"/>
                  <a:pt x="4057884" y="2349567"/>
                  <a:pt x="4048973" y="2338427"/>
                </a:cubicBezTo>
                <a:cubicBezTo>
                  <a:pt x="4041982" y="2329688"/>
                  <a:pt x="4033147" y="2322600"/>
                  <a:pt x="4025234" y="2314686"/>
                </a:cubicBezTo>
                <a:cubicBezTo>
                  <a:pt x="3985340" y="2194993"/>
                  <a:pt x="4046215" y="2380668"/>
                  <a:pt x="4001495" y="2231595"/>
                </a:cubicBezTo>
                <a:cubicBezTo>
                  <a:pt x="3994305" y="2207626"/>
                  <a:pt x="3983825" y="2184651"/>
                  <a:pt x="3977756" y="2160374"/>
                </a:cubicBezTo>
                <a:cubicBezTo>
                  <a:pt x="3960993" y="2093320"/>
                  <a:pt x="3969085" y="2128890"/>
                  <a:pt x="3954017" y="2053542"/>
                </a:cubicBezTo>
                <a:cubicBezTo>
                  <a:pt x="3957973" y="1998148"/>
                  <a:pt x="3959398" y="1942515"/>
                  <a:pt x="3965886" y="1887360"/>
                </a:cubicBezTo>
                <a:cubicBezTo>
                  <a:pt x="3967348" y="1874933"/>
                  <a:pt x="3974319" y="1863780"/>
                  <a:pt x="3977756" y="1851749"/>
                </a:cubicBezTo>
                <a:cubicBezTo>
                  <a:pt x="3990649" y="1806620"/>
                  <a:pt x="3992204" y="1778898"/>
                  <a:pt x="4013365" y="1733047"/>
                </a:cubicBezTo>
                <a:cubicBezTo>
                  <a:pt x="4026732" y="1704083"/>
                  <a:pt x="4048058" y="1679181"/>
                  <a:pt x="4060843" y="1649956"/>
                </a:cubicBezTo>
                <a:cubicBezTo>
                  <a:pt x="4075888" y="1615566"/>
                  <a:pt x="4075630" y="1574357"/>
                  <a:pt x="4096451" y="1543124"/>
                </a:cubicBezTo>
                <a:cubicBezTo>
                  <a:pt x="4104364" y="1531254"/>
                  <a:pt x="4113810" y="1520274"/>
                  <a:pt x="4120190" y="1507514"/>
                </a:cubicBezTo>
                <a:cubicBezTo>
                  <a:pt x="4125786" y="1496322"/>
                  <a:pt x="4128768" y="1483975"/>
                  <a:pt x="4132060" y="1471903"/>
                </a:cubicBezTo>
                <a:cubicBezTo>
                  <a:pt x="4140645" y="1440425"/>
                  <a:pt x="4147886" y="1408596"/>
                  <a:pt x="4155799" y="1376942"/>
                </a:cubicBezTo>
                <a:lnTo>
                  <a:pt x="4167669" y="1329461"/>
                </a:lnTo>
                <a:cubicBezTo>
                  <a:pt x="4183768" y="1152359"/>
                  <a:pt x="4184017" y="1225199"/>
                  <a:pt x="4167669" y="1020836"/>
                </a:cubicBezTo>
                <a:cubicBezTo>
                  <a:pt x="4164498" y="981198"/>
                  <a:pt x="4170073" y="939248"/>
                  <a:pt x="4155799" y="902134"/>
                </a:cubicBezTo>
                <a:cubicBezTo>
                  <a:pt x="4143519" y="870205"/>
                  <a:pt x="4098496" y="865704"/>
                  <a:pt x="4072712" y="854653"/>
                </a:cubicBezTo>
                <a:cubicBezTo>
                  <a:pt x="4056449" y="847683"/>
                  <a:pt x="4041060" y="838826"/>
                  <a:pt x="4025234" y="830913"/>
                </a:cubicBezTo>
                <a:cubicBezTo>
                  <a:pt x="3961930" y="834870"/>
                  <a:pt x="3897973" y="832890"/>
                  <a:pt x="3835321" y="842783"/>
                </a:cubicBezTo>
                <a:cubicBezTo>
                  <a:pt x="3821230" y="845008"/>
                  <a:pt x="3812099" y="859446"/>
                  <a:pt x="3799713" y="866524"/>
                </a:cubicBezTo>
                <a:cubicBezTo>
                  <a:pt x="3784350" y="875303"/>
                  <a:pt x="3766390" y="879647"/>
                  <a:pt x="3752235" y="890264"/>
                </a:cubicBezTo>
                <a:cubicBezTo>
                  <a:pt x="3703948" y="926481"/>
                  <a:pt x="3676477" y="975103"/>
                  <a:pt x="3657278" y="1032706"/>
                </a:cubicBezTo>
                <a:cubicBezTo>
                  <a:pt x="3653322" y="1044576"/>
                  <a:pt x="3648846" y="1056286"/>
                  <a:pt x="3645409" y="1068317"/>
                </a:cubicBezTo>
                <a:cubicBezTo>
                  <a:pt x="3640927" y="1084003"/>
                  <a:pt x="3637496" y="1099970"/>
                  <a:pt x="3633539" y="1115797"/>
                </a:cubicBezTo>
                <a:cubicBezTo>
                  <a:pt x="3625626" y="1206802"/>
                  <a:pt x="3617828" y="1297817"/>
                  <a:pt x="3609800" y="1388812"/>
                </a:cubicBezTo>
                <a:cubicBezTo>
                  <a:pt x="3604209" y="1452176"/>
                  <a:pt x="3605636" y="1508138"/>
                  <a:pt x="3586061" y="1566864"/>
                </a:cubicBezTo>
                <a:cubicBezTo>
                  <a:pt x="3579323" y="1587078"/>
                  <a:pt x="3570235" y="1606431"/>
                  <a:pt x="3562322" y="1626215"/>
                </a:cubicBezTo>
                <a:cubicBezTo>
                  <a:pt x="3554320" y="1674228"/>
                  <a:pt x="3538583" y="1760678"/>
                  <a:pt x="3538583" y="1804268"/>
                </a:cubicBezTo>
                <a:cubicBezTo>
                  <a:pt x="3538583" y="1919082"/>
                  <a:pt x="3546496" y="2033759"/>
                  <a:pt x="3550452" y="2148504"/>
                </a:cubicBezTo>
                <a:cubicBezTo>
                  <a:pt x="3546496" y="2259292"/>
                  <a:pt x="3548930" y="2370494"/>
                  <a:pt x="3538583" y="2480869"/>
                </a:cubicBezTo>
                <a:cubicBezTo>
                  <a:pt x="3536931" y="2498487"/>
                  <a:pt x="3523623" y="2512986"/>
                  <a:pt x="3514844" y="2528350"/>
                </a:cubicBezTo>
                <a:cubicBezTo>
                  <a:pt x="3497869" y="2558058"/>
                  <a:pt x="3482276" y="2577253"/>
                  <a:pt x="3455496" y="2599571"/>
                </a:cubicBezTo>
                <a:cubicBezTo>
                  <a:pt x="3444537" y="2608704"/>
                  <a:pt x="3431757" y="2615398"/>
                  <a:pt x="3419887" y="2623311"/>
                </a:cubicBezTo>
                <a:cubicBezTo>
                  <a:pt x="3372409" y="2619354"/>
                  <a:pt x="3324279" y="2620222"/>
                  <a:pt x="3277453" y="2611441"/>
                </a:cubicBezTo>
                <a:cubicBezTo>
                  <a:pt x="3251518" y="2606578"/>
                  <a:pt x="3200261" y="2567318"/>
                  <a:pt x="3182496" y="2552090"/>
                </a:cubicBezTo>
                <a:cubicBezTo>
                  <a:pt x="3150717" y="2524849"/>
                  <a:pt x="3135962" y="2503557"/>
                  <a:pt x="3111279" y="2468999"/>
                </a:cubicBezTo>
                <a:cubicBezTo>
                  <a:pt x="3102987" y="2457390"/>
                  <a:pt x="3094618" y="2445775"/>
                  <a:pt x="3087540" y="2433388"/>
                </a:cubicBezTo>
                <a:cubicBezTo>
                  <a:pt x="2988739" y="2260476"/>
                  <a:pt x="3118516" y="2483473"/>
                  <a:pt x="3051931" y="2350297"/>
                </a:cubicBezTo>
                <a:cubicBezTo>
                  <a:pt x="3045551" y="2337537"/>
                  <a:pt x="3036105" y="2326556"/>
                  <a:pt x="3028192" y="2314686"/>
                </a:cubicBezTo>
                <a:cubicBezTo>
                  <a:pt x="3016323" y="2279076"/>
                  <a:pt x="3009370" y="2241429"/>
                  <a:pt x="2992584" y="2207855"/>
                </a:cubicBezTo>
                <a:cubicBezTo>
                  <a:pt x="2961549" y="2145782"/>
                  <a:pt x="2973137" y="2177541"/>
                  <a:pt x="2956975" y="2112893"/>
                </a:cubicBezTo>
                <a:cubicBezTo>
                  <a:pt x="2960932" y="2061456"/>
                  <a:pt x="2962447" y="2009772"/>
                  <a:pt x="2968845" y="1958581"/>
                </a:cubicBezTo>
                <a:cubicBezTo>
                  <a:pt x="2970397" y="1946165"/>
                  <a:pt x="2977277" y="1935001"/>
                  <a:pt x="2980714" y="1922970"/>
                </a:cubicBezTo>
                <a:cubicBezTo>
                  <a:pt x="2985196" y="1907284"/>
                  <a:pt x="2988627" y="1891316"/>
                  <a:pt x="2992584" y="1875489"/>
                </a:cubicBezTo>
                <a:cubicBezTo>
                  <a:pt x="2993345" y="1867116"/>
                  <a:pt x="3009248" y="1675899"/>
                  <a:pt x="3016323" y="1649956"/>
                </a:cubicBezTo>
                <a:cubicBezTo>
                  <a:pt x="3020076" y="1636193"/>
                  <a:pt x="3032149" y="1626215"/>
                  <a:pt x="3040062" y="1614345"/>
                </a:cubicBezTo>
                <a:cubicBezTo>
                  <a:pt x="3044018" y="1602475"/>
                  <a:pt x="3047002" y="1590235"/>
                  <a:pt x="3051931" y="1578735"/>
                </a:cubicBezTo>
                <a:cubicBezTo>
                  <a:pt x="3081403" y="1509964"/>
                  <a:pt x="3077796" y="1546496"/>
                  <a:pt x="3099410" y="1460033"/>
                </a:cubicBezTo>
                <a:cubicBezTo>
                  <a:pt x="3118975" y="1381766"/>
                  <a:pt x="3125170" y="1367717"/>
                  <a:pt x="3135018" y="1293850"/>
                </a:cubicBezTo>
                <a:cubicBezTo>
                  <a:pt x="3139753" y="1258335"/>
                  <a:pt x="3140998" y="1222361"/>
                  <a:pt x="3146888" y="1187019"/>
                </a:cubicBezTo>
                <a:cubicBezTo>
                  <a:pt x="3154347" y="1142263"/>
                  <a:pt x="3161988" y="1156814"/>
                  <a:pt x="3182496" y="1115797"/>
                </a:cubicBezTo>
                <a:cubicBezTo>
                  <a:pt x="3239131" y="1002522"/>
                  <a:pt x="3169252" y="1113302"/>
                  <a:pt x="3229975" y="961485"/>
                </a:cubicBezTo>
                <a:cubicBezTo>
                  <a:pt x="3237888" y="941701"/>
                  <a:pt x="3246976" y="922348"/>
                  <a:pt x="3253714" y="902134"/>
                </a:cubicBezTo>
                <a:cubicBezTo>
                  <a:pt x="3258873" y="886657"/>
                  <a:pt x="3262384" y="870650"/>
                  <a:pt x="3265583" y="854653"/>
                </a:cubicBezTo>
                <a:cubicBezTo>
                  <a:pt x="3271660" y="824265"/>
                  <a:pt x="3273923" y="778621"/>
                  <a:pt x="3289322" y="747822"/>
                </a:cubicBezTo>
                <a:cubicBezTo>
                  <a:pt x="3295702" y="735062"/>
                  <a:pt x="3306681" y="724971"/>
                  <a:pt x="3313061" y="712211"/>
                </a:cubicBezTo>
                <a:cubicBezTo>
                  <a:pt x="3318656" y="701020"/>
                  <a:pt x="3318494" y="687330"/>
                  <a:pt x="3324931" y="676601"/>
                </a:cubicBezTo>
                <a:cubicBezTo>
                  <a:pt x="3330689" y="667005"/>
                  <a:pt x="3341956" y="661813"/>
                  <a:pt x="3348670" y="652860"/>
                </a:cubicBezTo>
                <a:cubicBezTo>
                  <a:pt x="3365788" y="630034"/>
                  <a:pt x="3380322" y="605379"/>
                  <a:pt x="3396148" y="581639"/>
                </a:cubicBezTo>
                <a:cubicBezTo>
                  <a:pt x="3404061" y="569769"/>
                  <a:pt x="3415376" y="559562"/>
                  <a:pt x="3419887" y="546028"/>
                </a:cubicBezTo>
                <a:cubicBezTo>
                  <a:pt x="3449221" y="458020"/>
                  <a:pt x="3432435" y="497189"/>
                  <a:pt x="3467366" y="427327"/>
                </a:cubicBezTo>
                <a:cubicBezTo>
                  <a:pt x="3472462" y="391649"/>
                  <a:pt x="3480689" y="323077"/>
                  <a:pt x="3491105" y="284884"/>
                </a:cubicBezTo>
                <a:cubicBezTo>
                  <a:pt x="3497689" y="260741"/>
                  <a:pt x="3514844" y="213663"/>
                  <a:pt x="3514844" y="213663"/>
                </a:cubicBezTo>
                <a:cubicBezTo>
                  <a:pt x="3506931" y="174096"/>
                  <a:pt x="3505590" y="132622"/>
                  <a:pt x="3491105" y="94961"/>
                </a:cubicBezTo>
                <a:cubicBezTo>
                  <a:pt x="3485079" y="79293"/>
                  <a:pt x="3469658" y="68364"/>
                  <a:pt x="3455496" y="59351"/>
                </a:cubicBezTo>
                <a:cubicBezTo>
                  <a:pt x="3372830" y="6743"/>
                  <a:pt x="3372450" y="13855"/>
                  <a:pt x="3289322" y="0"/>
                </a:cubicBezTo>
                <a:cubicBezTo>
                  <a:pt x="3241844" y="3957"/>
                  <a:pt x="3194113" y="5573"/>
                  <a:pt x="3146888" y="11870"/>
                </a:cubicBezTo>
                <a:cubicBezTo>
                  <a:pt x="3134486" y="13524"/>
                  <a:pt x="3121288" y="16233"/>
                  <a:pt x="3111279" y="23740"/>
                </a:cubicBezTo>
                <a:cubicBezTo>
                  <a:pt x="3088897" y="40527"/>
                  <a:pt x="3071714" y="63307"/>
                  <a:pt x="3051931" y="83091"/>
                </a:cubicBezTo>
                <a:cubicBezTo>
                  <a:pt x="3018107" y="116917"/>
                  <a:pt x="3034397" y="97523"/>
                  <a:pt x="3004453" y="142442"/>
                </a:cubicBezTo>
                <a:cubicBezTo>
                  <a:pt x="3000497" y="154312"/>
                  <a:pt x="2998179" y="166862"/>
                  <a:pt x="2992584" y="178053"/>
                </a:cubicBezTo>
                <a:cubicBezTo>
                  <a:pt x="2983261" y="196701"/>
                  <a:pt x="2942195" y="248601"/>
                  <a:pt x="2933236" y="261144"/>
                </a:cubicBezTo>
                <a:cubicBezTo>
                  <a:pt x="2891923" y="318986"/>
                  <a:pt x="2929308" y="276944"/>
                  <a:pt x="2873888" y="332365"/>
                </a:cubicBezTo>
                <a:cubicBezTo>
                  <a:pt x="2844654" y="390838"/>
                  <a:pt x="2833490" y="420244"/>
                  <a:pt x="2778932" y="474807"/>
                </a:cubicBezTo>
                <a:cubicBezTo>
                  <a:pt x="2751847" y="501894"/>
                  <a:pt x="2743094" y="508410"/>
                  <a:pt x="2719584" y="546028"/>
                </a:cubicBezTo>
                <a:cubicBezTo>
                  <a:pt x="2710206" y="561033"/>
                  <a:pt x="2704949" y="578336"/>
                  <a:pt x="2695845" y="593509"/>
                </a:cubicBezTo>
                <a:cubicBezTo>
                  <a:pt x="2681166" y="617975"/>
                  <a:pt x="2658963" y="638239"/>
                  <a:pt x="2648367" y="664730"/>
                </a:cubicBezTo>
                <a:cubicBezTo>
                  <a:pt x="2640454" y="684514"/>
                  <a:pt x="2634831" y="705375"/>
                  <a:pt x="2624628" y="724081"/>
                </a:cubicBezTo>
                <a:cubicBezTo>
                  <a:pt x="2610966" y="749129"/>
                  <a:pt x="2577150" y="795302"/>
                  <a:pt x="2577150" y="795302"/>
                </a:cubicBezTo>
                <a:cubicBezTo>
                  <a:pt x="2555265" y="882844"/>
                  <a:pt x="2578783" y="803359"/>
                  <a:pt x="2541541" y="890264"/>
                </a:cubicBezTo>
                <a:cubicBezTo>
                  <a:pt x="2536613" y="901764"/>
                  <a:pt x="2535267" y="914683"/>
                  <a:pt x="2529672" y="925874"/>
                </a:cubicBezTo>
                <a:cubicBezTo>
                  <a:pt x="2523292" y="938634"/>
                  <a:pt x="2514224" y="949876"/>
                  <a:pt x="2505932" y="961485"/>
                </a:cubicBezTo>
                <a:cubicBezTo>
                  <a:pt x="2476040" y="1003337"/>
                  <a:pt x="2458987" y="1029772"/>
                  <a:pt x="2410976" y="1056446"/>
                </a:cubicBezTo>
                <a:cubicBezTo>
                  <a:pt x="2396716" y="1064369"/>
                  <a:pt x="2379324" y="1064360"/>
                  <a:pt x="2363498" y="1068317"/>
                </a:cubicBezTo>
                <a:cubicBezTo>
                  <a:pt x="2351628" y="1060403"/>
                  <a:pt x="2340649" y="1050956"/>
                  <a:pt x="2327889" y="1044576"/>
                </a:cubicBezTo>
                <a:cubicBezTo>
                  <a:pt x="2316699" y="1038980"/>
                  <a:pt x="2302290" y="1040213"/>
                  <a:pt x="2292281" y="1032706"/>
                </a:cubicBezTo>
                <a:cubicBezTo>
                  <a:pt x="2258377" y="1007277"/>
                  <a:pt x="2211147" y="948262"/>
                  <a:pt x="2185455" y="914004"/>
                </a:cubicBezTo>
                <a:cubicBezTo>
                  <a:pt x="2176896" y="902591"/>
                  <a:pt x="2167510" y="891430"/>
                  <a:pt x="2161716" y="878394"/>
                </a:cubicBezTo>
                <a:cubicBezTo>
                  <a:pt x="2119513" y="783432"/>
                  <a:pt x="2159454" y="815649"/>
                  <a:pt x="2090498" y="712211"/>
                </a:cubicBezTo>
                <a:cubicBezTo>
                  <a:pt x="2082585" y="700341"/>
                  <a:pt x="2075670" y="687741"/>
                  <a:pt x="2066759" y="676601"/>
                </a:cubicBezTo>
                <a:cubicBezTo>
                  <a:pt x="2059768" y="667862"/>
                  <a:pt x="2050184" y="661458"/>
                  <a:pt x="2043020" y="652860"/>
                </a:cubicBezTo>
                <a:cubicBezTo>
                  <a:pt x="2030356" y="637662"/>
                  <a:pt x="2018910" y="621478"/>
                  <a:pt x="2007412" y="605379"/>
                </a:cubicBezTo>
                <a:cubicBezTo>
                  <a:pt x="1950584" y="525814"/>
                  <a:pt x="2024960" y="611059"/>
                  <a:pt x="1900586" y="486678"/>
                </a:cubicBezTo>
                <a:cubicBezTo>
                  <a:pt x="1892673" y="478764"/>
                  <a:pt x="1886159" y="469145"/>
                  <a:pt x="1876847" y="462937"/>
                </a:cubicBezTo>
                <a:cubicBezTo>
                  <a:pt x="1864977" y="455024"/>
                  <a:pt x="1852377" y="448109"/>
                  <a:pt x="1841238" y="439197"/>
                </a:cubicBezTo>
                <a:cubicBezTo>
                  <a:pt x="1804434" y="409752"/>
                  <a:pt x="1830607" y="416075"/>
                  <a:pt x="1781890" y="391716"/>
                </a:cubicBezTo>
                <a:cubicBezTo>
                  <a:pt x="1770700" y="386121"/>
                  <a:pt x="1757472" y="385441"/>
                  <a:pt x="1746282" y="379846"/>
                </a:cubicBezTo>
                <a:cubicBezTo>
                  <a:pt x="1733522" y="373466"/>
                  <a:pt x="1723709" y="361900"/>
                  <a:pt x="1710673" y="356106"/>
                </a:cubicBezTo>
                <a:cubicBezTo>
                  <a:pt x="1661384" y="334198"/>
                  <a:pt x="1630884" y="330651"/>
                  <a:pt x="1580108" y="320495"/>
                </a:cubicBezTo>
                <a:cubicBezTo>
                  <a:pt x="1512847" y="324452"/>
                  <a:pt x="1444706" y="320820"/>
                  <a:pt x="1378326" y="332365"/>
                </a:cubicBezTo>
                <a:cubicBezTo>
                  <a:pt x="1311794" y="343936"/>
                  <a:pt x="1319680" y="361455"/>
                  <a:pt x="1283369" y="391716"/>
                </a:cubicBezTo>
                <a:cubicBezTo>
                  <a:pt x="1268172" y="404381"/>
                  <a:pt x="1249879" y="413338"/>
                  <a:pt x="1235891" y="427327"/>
                </a:cubicBezTo>
                <a:cubicBezTo>
                  <a:pt x="1225804" y="437415"/>
                  <a:pt x="1219230" y="450551"/>
                  <a:pt x="1212152" y="462937"/>
                </a:cubicBezTo>
                <a:cubicBezTo>
                  <a:pt x="1184208" y="511841"/>
                  <a:pt x="1184129" y="523273"/>
                  <a:pt x="1164674" y="581639"/>
                </a:cubicBezTo>
                <a:lnTo>
                  <a:pt x="1152804" y="617250"/>
                </a:lnTo>
                <a:cubicBezTo>
                  <a:pt x="1160717" y="676601"/>
                  <a:pt x="1167206" y="736159"/>
                  <a:pt x="1176544" y="795302"/>
                </a:cubicBezTo>
                <a:cubicBezTo>
                  <a:pt x="1179088" y="811416"/>
                  <a:pt x="1182354" y="827636"/>
                  <a:pt x="1188413" y="842783"/>
                </a:cubicBezTo>
                <a:cubicBezTo>
                  <a:pt x="1198270" y="867427"/>
                  <a:pt x="1210367" y="891244"/>
                  <a:pt x="1224022" y="914004"/>
                </a:cubicBezTo>
                <a:cubicBezTo>
                  <a:pt x="1234200" y="930968"/>
                  <a:pt x="1248657" y="945024"/>
                  <a:pt x="1259630" y="961485"/>
                </a:cubicBezTo>
                <a:cubicBezTo>
                  <a:pt x="1293875" y="1012856"/>
                  <a:pt x="1326256" y="1094481"/>
                  <a:pt x="1390195" y="1115797"/>
                </a:cubicBezTo>
                <a:lnTo>
                  <a:pt x="1425804" y="1127668"/>
                </a:lnTo>
                <a:cubicBezTo>
                  <a:pt x="1441630" y="1139538"/>
                  <a:pt x="1456822" y="1152304"/>
                  <a:pt x="1473282" y="1163278"/>
                </a:cubicBezTo>
                <a:cubicBezTo>
                  <a:pt x="1492478" y="1176076"/>
                  <a:pt x="1515387" y="1183561"/>
                  <a:pt x="1532630" y="1198889"/>
                </a:cubicBezTo>
                <a:cubicBezTo>
                  <a:pt x="1551565" y="1215721"/>
                  <a:pt x="1562194" y="1240325"/>
                  <a:pt x="1580108" y="1258240"/>
                </a:cubicBezTo>
                <a:cubicBezTo>
                  <a:pt x="1601958" y="1280092"/>
                  <a:pt x="1629475" y="1295739"/>
                  <a:pt x="1651325" y="1317591"/>
                </a:cubicBezTo>
                <a:cubicBezTo>
                  <a:pt x="1669239" y="1335506"/>
                  <a:pt x="1681972" y="1358006"/>
                  <a:pt x="1698803" y="1376942"/>
                </a:cubicBezTo>
                <a:cubicBezTo>
                  <a:pt x="1748560" y="1432921"/>
                  <a:pt x="1778284" y="1440950"/>
                  <a:pt x="1817499" y="1519384"/>
                </a:cubicBezTo>
                <a:cubicBezTo>
                  <a:pt x="1825412" y="1535211"/>
                  <a:pt x="1834268" y="1550600"/>
                  <a:pt x="1841238" y="1566864"/>
                </a:cubicBezTo>
                <a:cubicBezTo>
                  <a:pt x="1858024" y="1606034"/>
                  <a:pt x="1865079" y="1650107"/>
                  <a:pt x="1888716" y="1685566"/>
                </a:cubicBezTo>
                <a:cubicBezTo>
                  <a:pt x="1896629" y="1697436"/>
                  <a:pt x="1906075" y="1708417"/>
                  <a:pt x="1912455" y="1721177"/>
                </a:cubicBezTo>
                <a:cubicBezTo>
                  <a:pt x="1921984" y="1740235"/>
                  <a:pt x="1925847" y="1761902"/>
                  <a:pt x="1936194" y="1780528"/>
                </a:cubicBezTo>
                <a:cubicBezTo>
                  <a:pt x="1965832" y="1833879"/>
                  <a:pt x="1971427" y="1820434"/>
                  <a:pt x="2007412" y="1863619"/>
                </a:cubicBezTo>
                <a:cubicBezTo>
                  <a:pt x="2036291" y="1898276"/>
                  <a:pt x="2058599" y="1938551"/>
                  <a:pt x="2090498" y="1970451"/>
                </a:cubicBezTo>
                <a:cubicBezTo>
                  <a:pt x="2291603" y="2171564"/>
                  <a:pt x="1970382" y="1846834"/>
                  <a:pt x="2185455" y="2077282"/>
                </a:cubicBezTo>
                <a:cubicBezTo>
                  <a:pt x="2223633" y="2118189"/>
                  <a:pt x="2264585" y="2156417"/>
                  <a:pt x="2304150" y="2195984"/>
                </a:cubicBezTo>
                <a:cubicBezTo>
                  <a:pt x="2327889" y="2219724"/>
                  <a:pt x="2348509" y="2247061"/>
                  <a:pt x="2375367" y="2267205"/>
                </a:cubicBezTo>
                <a:cubicBezTo>
                  <a:pt x="2514214" y="2371345"/>
                  <a:pt x="2342725" y="2239225"/>
                  <a:pt x="2458454" y="2338427"/>
                </a:cubicBezTo>
                <a:cubicBezTo>
                  <a:pt x="2473474" y="2351302"/>
                  <a:pt x="2490912" y="2361162"/>
                  <a:pt x="2505932" y="2374037"/>
                </a:cubicBezTo>
                <a:cubicBezTo>
                  <a:pt x="2518677" y="2384962"/>
                  <a:pt x="2528645" y="2398901"/>
                  <a:pt x="2541541" y="2409648"/>
                </a:cubicBezTo>
                <a:cubicBezTo>
                  <a:pt x="2576196" y="2438529"/>
                  <a:pt x="2616469" y="2460839"/>
                  <a:pt x="2648367" y="2492739"/>
                </a:cubicBezTo>
                <a:cubicBezTo>
                  <a:pt x="2680019" y="2524393"/>
                  <a:pt x="2715360" y="2552745"/>
                  <a:pt x="2743323" y="2587700"/>
                </a:cubicBezTo>
                <a:cubicBezTo>
                  <a:pt x="2759149" y="2607484"/>
                  <a:pt x="2773854" y="2628219"/>
                  <a:pt x="2790802" y="2647051"/>
                </a:cubicBezTo>
                <a:cubicBezTo>
                  <a:pt x="2809517" y="2667847"/>
                  <a:pt x="2833605" y="2683840"/>
                  <a:pt x="2850149" y="2706402"/>
                </a:cubicBezTo>
                <a:cubicBezTo>
                  <a:pt x="2877435" y="2743612"/>
                  <a:pt x="2893681" y="2788189"/>
                  <a:pt x="2921366" y="2825104"/>
                </a:cubicBezTo>
                <a:cubicBezTo>
                  <a:pt x="3054719" y="3002917"/>
                  <a:pt x="2868594" y="2759401"/>
                  <a:pt x="2992584" y="2908196"/>
                </a:cubicBezTo>
                <a:cubicBezTo>
                  <a:pt x="3019285" y="2940239"/>
                  <a:pt x="3024889" y="2968387"/>
                  <a:pt x="3051931" y="3003157"/>
                </a:cubicBezTo>
                <a:cubicBezTo>
                  <a:pt x="3122205" y="3093514"/>
                  <a:pt x="3078198" y="3007200"/>
                  <a:pt x="3135018" y="3098118"/>
                </a:cubicBezTo>
                <a:cubicBezTo>
                  <a:pt x="3144396" y="3113124"/>
                  <a:pt x="3148942" y="3130876"/>
                  <a:pt x="3158757" y="3145599"/>
                </a:cubicBezTo>
                <a:cubicBezTo>
                  <a:pt x="3164964" y="3154911"/>
                  <a:pt x="3175505" y="3160601"/>
                  <a:pt x="3182496" y="3169340"/>
                </a:cubicBezTo>
                <a:cubicBezTo>
                  <a:pt x="3191408" y="3180480"/>
                  <a:pt x="3197845" y="3193412"/>
                  <a:pt x="3206236" y="3204950"/>
                </a:cubicBezTo>
                <a:cubicBezTo>
                  <a:pt x="3229507" y="3236949"/>
                  <a:pt x="3256717" y="3266214"/>
                  <a:pt x="3277453" y="3299912"/>
                </a:cubicBezTo>
                <a:lnTo>
                  <a:pt x="3372409" y="3454224"/>
                </a:lnTo>
                <a:cubicBezTo>
                  <a:pt x="3384439" y="3473911"/>
                  <a:pt x="3399450" y="3492154"/>
                  <a:pt x="3408018" y="3513575"/>
                </a:cubicBezTo>
                <a:cubicBezTo>
                  <a:pt x="3423844" y="3553142"/>
                  <a:pt x="3433572" y="3595735"/>
                  <a:pt x="3455496" y="3632277"/>
                </a:cubicBezTo>
                <a:cubicBezTo>
                  <a:pt x="3467366" y="3652061"/>
                  <a:pt x="3482017" y="3670422"/>
                  <a:pt x="3491105" y="3691628"/>
                </a:cubicBezTo>
                <a:cubicBezTo>
                  <a:pt x="3505891" y="3726130"/>
                  <a:pt x="3512773" y="3763607"/>
                  <a:pt x="3526713" y="3798459"/>
                </a:cubicBezTo>
                <a:cubicBezTo>
                  <a:pt x="3557023" y="3874239"/>
                  <a:pt x="3540923" y="3838752"/>
                  <a:pt x="3574191" y="3905291"/>
                </a:cubicBezTo>
                <a:cubicBezTo>
                  <a:pt x="3578148" y="3932988"/>
                  <a:pt x="3579770" y="3961120"/>
                  <a:pt x="3586061" y="3988382"/>
                </a:cubicBezTo>
                <a:cubicBezTo>
                  <a:pt x="3592949" y="4018229"/>
                  <a:pt x="3638219" y="4135391"/>
                  <a:pt x="3645409" y="4154565"/>
                </a:cubicBezTo>
                <a:cubicBezTo>
                  <a:pt x="3660651" y="4337488"/>
                  <a:pt x="3669148" y="4412254"/>
                  <a:pt x="3669148" y="4629372"/>
                </a:cubicBezTo>
                <a:cubicBezTo>
                  <a:pt x="3669148" y="4796518"/>
                  <a:pt x="3719427" y="4901851"/>
                  <a:pt x="3633539" y="5009218"/>
                </a:cubicBezTo>
                <a:cubicBezTo>
                  <a:pt x="3626548" y="5017957"/>
                  <a:pt x="3618539" y="5025968"/>
                  <a:pt x="3609800" y="5032959"/>
                </a:cubicBezTo>
                <a:cubicBezTo>
                  <a:pt x="3598661" y="5041871"/>
                  <a:pt x="3586061" y="5048786"/>
                  <a:pt x="3574191" y="5056699"/>
                </a:cubicBezTo>
                <a:cubicBezTo>
                  <a:pt x="3544453" y="5034394"/>
                  <a:pt x="3514253" y="5015241"/>
                  <a:pt x="3491105" y="4985478"/>
                </a:cubicBezTo>
                <a:cubicBezTo>
                  <a:pt x="3473589" y="4962956"/>
                  <a:pt x="3459452" y="4937997"/>
                  <a:pt x="3443626" y="4914257"/>
                </a:cubicBezTo>
                <a:lnTo>
                  <a:pt x="3396148" y="4843036"/>
                </a:lnTo>
                <a:lnTo>
                  <a:pt x="3348670" y="4771815"/>
                </a:lnTo>
                <a:cubicBezTo>
                  <a:pt x="3308971" y="4732112"/>
                  <a:pt x="3338626" y="4764873"/>
                  <a:pt x="3301192" y="4712464"/>
                </a:cubicBezTo>
                <a:cubicBezTo>
                  <a:pt x="3289693" y="4696365"/>
                  <a:pt x="3276556" y="4681444"/>
                  <a:pt x="3265583" y="4664983"/>
                </a:cubicBezTo>
                <a:cubicBezTo>
                  <a:pt x="3252786" y="4645786"/>
                  <a:pt x="3243817" y="4624089"/>
                  <a:pt x="3229975" y="4605632"/>
                </a:cubicBezTo>
                <a:cubicBezTo>
                  <a:pt x="3190594" y="4553121"/>
                  <a:pt x="3198310" y="4589779"/>
                  <a:pt x="3170627" y="4534411"/>
                </a:cubicBezTo>
                <a:cubicBezTo>
                  <a:pt x="3131429" y="4456011"/>
                  <a:pt x="3191711" y="4542565"/>
                  <a:pt x="3135018" y="4463190"/>
                </a:cubicBezTo>
                <a:cubicBezTo>
                  <a:pt x="3106564" y="4423351"/>
                  <a:pt x="3071939" y="4380351"/>
                  <a:pt x="3040062" y="4344488"/>
                </a:cubicBezTo>
                <a:cubicBezTo>
                  <a:pt x="3028910" y="4331941"/>
                  <a:pt x="3014759" y="4322128"/>
                  <a:pt x="3004453" y="4308877"/>
                </a:cubicBezTo>
                <a:cubicBezTo>
                  <a:pt x="2986937" y="4286355"/>
                  <a:pt x="2971130" y="4262429"/>
                  <a:pt x="2956975" y="4237656"/>
                </a:cubicBezTo>
                <a:cubicBezTo>
                  <a:pt x="2939418" y="4206929"/>
                  <a:pt x="2931604" y="4170330"/>
                  <a:pt x="2909497" y="4142695"/>
                </a:cubicBezTo>
                <a:cubicBezTo>
                  <a:pt x="2893671" y="4122911"/>
                  <a:pt x="2875620" y="4104718"/>
                  <a:pt x="2862019" y="4083344"/>
                </a:cubicBezTo>
                <a:cubicBezTo>
                  <a:pt x="2847770" y="4060951"/>
                  <a:pt x="2841133" y="4034208"/>
                  <a:pt x="2826410" y="4012123"/>
                </a:cubicBezTo>
                <a:cubicBezTo>
                  <a:pt x="2811659" y="3989996"/>
                  <a:pt x="2746234" y="3914742"/>
                  <a:pt x="2719584" y="3893421"/>
                </a:cubicBezTo>
                <a:cubicBezTo>
                  <a:pt x="2697305" y="3875597"/>
                  <a:pt x="2670029" y="3864508"/>
                  <a:pt x="2648367" y="3845940"/>
                </a:cubicBezTo>
                <a:cubicBezTo>
                  <a:pt x="2620671" y="3822200"/>
                  <a:pt x="2592271" y="3799258"/>
                  <a:pt x="2565280" y="3774719"/>
                </a:cubicBezTo>
                <a:cubicBezTo>
                  <a:pt x="2548719" y="3759663"/>
                  <a:pt x="2536138" y="3740074"/>
                  <a:pt x="2517802" y="3727238"/>
                </a:cubicBezTo>
                <a:cubicBezTo>
                  <a:pt x="2496059" y="3712017"/>
                  <a:pt x="2469629" y="3704797"/>
                  <a:pt x="2446585" y="3691628"/>
                </a:cubicBezTo>
                <a:cubicBezTo>
                  <a:pt x="2414177" y="3673108"/>
                  <a:pt x="2384160" y="3650577"/>
                  <a:pt x="2351628" y="3632277"/>
                </a:cubicBezTo>
                <a:cubicBezTo>
                  <a:pt x="2240304" y="3569654"/>
                  <a:pt x="2287910" y="3601319"/>
                  <a:pt x="2197324" y="3561056"/>
                </a:cubicBezTo>
                <a:cubicBezTo>
                  <a:pt x="2135270" y="3533475"/>
                  <a:pt x="2160879" y="3537036"/>
                  <a:pt x="2090498" y="3513575"/>
                </a:cubicBezTo>
                <a:cubicBezTo>
                  <a:pt x="2075022" y="3508416"/>
                  <a:pt x="2058705" y="3506187"/>
                  <a:pt x="2043020" y="3501705"/>
                </a:cubicBezTo>
                <a:cubicBezTo>
                  <a:pt x="2030990" y="3498268"/>
                  <a:pt x="2019442" y="3493272"/>
                  <a:pt x="2007412" y="3489835"/>
                </a:cubicBezTo>
                <a:cubicBezTo>
                  <a:pt x="1991726" y="3485353"/>
                  <a:pt x="1975208" y="3483692"/>
                  <a:pt x="1959933" y="3477964"/>
                </a:cubicBezTo>
                <a:cubicBezTo>
                  <a:pt x="1943366" y="3471751"/>
                  <a:pt x="1928718" y="3461194"/>
                  <a:pt x="1912455" y="3454224"/>
                </a:cubicBezTo>
                <a:cubicBezTo>
                  <a:pt x="1900955" y="3449295"/>
                  <a:pt x="1888037" y="3447949"/>
                  <a:pt x="1876847" y="3442354"/>
                </a:cubicBezTo>
                <a:cubicBezTo>
                  <a:pt x="1864087" y="3435974"/>
                  <a:pt x="1853624" y="3425692"/>
                  <a:pt x="1841238" y="3418614"/>
                </a:cubicBezTo>
                <a:cubicBezTo>
                  <a:pt x="1787069" y="3387658"/>
                  <a:pt x="1795614" y="3403664"/>
                  <a:pt x="1746282" y="3359263"/>
                </a:cubicBezTo>
                <a:cubicBezTo>
                  <a:pt x="1721328" y="3336803"/>
                  <a:pt x="1675064" y="3288041"/>
                  <a:pt x="1675064" y="3288041"/>
                </a:cubicBezTo>
                <a:cubicBezTo>
                  <a:pt x="1667151" y="3272214"/>
                  <a:pt x="1659918" y="3256029"/>
                  <a:pt x="1651325" y="3240561"/>
                </a:cubicBezTo>
                <a:cubicBezTo>
                  <a:pt x="1640121" y="3220393"/>
                  <a:pt x="1624285" y="3202631"/>
                  <a:pt x="1615717" y="3181210"/>
                </a:cubicBezTo>
                <a:cubicBezTo>
                  <a:pt x="1608224" y="3162477"/>
                  <a:pt x="1609155" y="3141324"/>
                  <a:pt x="1603847" y="3121859"/>
                </a:cubicBezTo>
                <a:cubicBezTo>
                  <a:pt x="1597263" y="3097716"/>
                  <a:pt x="1588021" y="3074378"/>
                  <a:pt x="1580108" y="3050638"/>
                </a:cubicBezTo>
                <a:cubicBezTo>
                  <a:pt x="1576151" y="3038768"/>
                  <a:pt x="1570692" y="3027296"/>
                  <a:pt x="1568238" y="3015027"/>
                </a:cubicBezTo>
                <a:cubicBezTo>
                  <a:pt x="1551462" y="2931137"/>
                  <a:pt x="1562749" y="2974816"/>
                  <a:pt x="1532630" y="2884455"/>
                </a:cubicBezTo>
                <a:cubicBezTo>
                  <a:pt x="1537288" y="2823901"/>
                  <a:pt x="1542443" y="2675930"/>
                  <a:pt x="1568238" y="2611441"/>
                </a:cubicBezTo>
                <a:lnTo>
                  <a:pt x="1591978" y="2552090"/>
                </a:lnTo>
                <a:cubicBezTo>
                  <a:pt x="1604028" y="2431579"/>
                  <a:pt x="1611287" y="2442416"/>
                  <a:pt x="1591978" y="2326556"/>
                </a:cubicBezTo>
                <a:cubicBezTo>
                  <a:pt x="1589267" y="2310291"/>
                  <a:pt x="1577597" y="2272995"/>
                  <a:pt x="1556369" y="2267205"/>
                </a:cubicBezTo>
                <a:cubicBezTo>
                  <a:pt x="1521804" y="2257777"/>
                  <a:pt x="1485152" y="2259292"/>
                  <a:pt x="1449543" y="2255335"/>
                </a:cubicBezTo>
                <a:cubicBezTo>
                  <a:pt x="1402065" y="2259292"/>
                  <a:pt x="1354490" y="2262217"/>
                  <a:pt x="1307109" y="2267205"/>
                </a:cubicBezTo>
                <a:cubicBezTo>
                  <a:pt x="1286762" y="2269347"/>
                  <a:pt x="1216965" y="2275371"/>
                  <a:pt x="1188413" y="2290946"/>
                </a:cubicBezTo>
                <a:cubicBezTo>
                  <a:pt x="1155645" y="2308820"/>
                  <a:pt x="1121797" y="2326005"/>
                  <a:pt x="1093457" y="2350297"/>
                </a:cubicBezTo>
                <a:cubicBezTo>
                  <a:pt x="1065761" y="2374037"/>
                  <a:pt x="1037100" y="2396696"/>
                  <a:pt x="1010370" y="2421518"/>
                </a:cubicBezTo>
                <a:cubicBezTo>
                  <a:pt x="981668" y="2448171"/>
                  <a:pt x="927283" y="2504609"/>
                  <a:pt x="927283" y="2504609"/>
                </a:cubicBezTo>
                <a:cubicBezTo>
                  <a:pt x="919370" y="2520436"/>
                  <a:pt x="909139" y="2535303"/>
                  <a:pt x="903544" y="2552090"/>
                </a:cubicBezTo>
                <a:cubicBezTo>
                  <a:pt x="893227" y="2583044"/>
                  <a:pt x="879805" y="2647051"/>
                  <a:pt x="879805" y="2647051"/>
                </a:cubicBezTo>
                <a:cubicBezTo>
                  <a:pt x="875848" y="2682662"/>
                  <a:pt x="873002" y="2718413"/>
                  <a:pt x="867935" y="2753883"/>
                </a:cubicBezTo>
                <a:cubicBezTo>
                  <a:pt x="865082" y="2773856"/>
                  <a:pt x="875206" y="2806854"/>
                  <a:pt x="856066" y="2813234"/>
                </a:cubicBezTo>
                <a:cubicBezTo>
                  <a:pt x="839279" y="2818830"/>
                  <a:pt x="842612" y="2780152"/>
                  <a:pt x="832327" y="2765753"/>
                </a:cubicBezTo>
                <a:cubicBezTo>
                  <a:pt x="802877" y="2724520"/>
                  <a:pt x="769807" y="2685978"/>
                  <a:pt x="737370" y="2647051"/>
                </a:cubicBezTo>
                <a:cubicBezTo>
                  <a:pt x="710445" y="2614739"/>
                  <a:pt x="684024" y="2581831"/>
                  <a:pt x="654284" y="2552090"/>
                </a:cubicBezTo>
                <a:cubicBezTo>
                  <a:pt x="634501" y="2532306"/>
                  <a:pt x="613523" y="2513650"/>
                  <a:pt x="594936" y="2492739"/>
                </a:cubicBezTo>
                <a:cubicBezTo>
                  <a:pt x="581793" y="2477952"/>
                  <a:pt x="572561" y="2459963"/>
                  <a:pt x="559327" y="2445258"/>
                </a:cubicBezTo>
                <a:cubicBezTo>
                  <a:pt x="536869" y="2420303"/>
                  <a:pt x="516044" y="2392661"/>
                  <a:pt x="488110" y="2374037"/>
                </a:cubicBezTo>
                <a:lnTo>
                  <a:pt x="416893" y="2326556"/>
                </a:lnTo>
                <a:cubicBezTo>
                  <a:pt x="349632" y="2338426"/>
                  <a:pt x="281553" y="2346346"/>
                  <a:pt x="215110" y="2362167"/>
                </a:cubicBezTo>
                <a:cubicBezTo>
                  <a:pt x="179179" y="2370722"/>
                  <a:pt x="122319" y="2417188"/>
                  <a:pt x="108285" y="2445258"/>
                </a:cubicBezTo>
                <a:cubicBezTo>
                  <a:pt x="27538" y="2606758"/>
                  <a:pt x="56781" y="2538412"/>
                  <a:pt x="13328" y="2647051"/>
                </a:cubicBezTo>
                <a:cubicBezTo>
                  <a:pt x="-4314" y="2752918"/>
                  <a:pt x="-8215" y="2730573"/>
                  <a:pt x="25198" y="2872585"/>
                </a:cubicBezTo>
                <a:cubicBezTo>
                  <a:pt x="30797" y="2896381"/>
                  <a:pt x="76937" y="2962679"/>
                  <a:pt x="84545" y="2979417"/>
                </a:cubicBezTo>
                <a:cubicBezTo>
                  <a:pt x="94900" y="3002199"/>
                  <a:pt x="101701" y="3026495"/>
                  <a:pt x="108285" y="3050638"/>
                </a:cubicBezTo>
                <a:cubicBezTo>
                  <a:pt x="127998" y="3122923"/>
                  <a:pt x="110131" y="3105243"/>
                  <a:pt x="143893" y="3181210"/>
                </a:cubicBezTo>
                <a:cubicBezTo>
                  <a:pt x="149687" y="3194246"/>
                  <a:pt x="161252" y="3204060"/>
                  <a:pt x="167632" y="3216820"/>
                </a:cubicBezTo>
                <a:cubicBezTo>
                  <a:pt x="173228" y="3228012"/>
                  <a:pt x="173294" y="3241567"/>
                  <a:pt x="179502" y="3252431"/>
                </a:cubicBezTo>
                <a:cubicBezTo>
                  <a:pt x="189317" y="3269608"/>
                  <a:pt x="204137" y="3283451"/>
                  <a:pt x="215110" y="3299912"/>
                </a:cubicBezTo>
                <a:cubicBezTo>
                  <a:pt x="227907" y="3319109"/>
                  <a:pt x="237922" y="3340066"/>
                  <a:pt x="250719" y="3359263"/>
                </a:cubicBezTo>
                <a:cubicBezTo>
                  <a:pt x="261692" y="3375724"/>
                  <a:pt x="274983" y="3390536"/>
                  <a:pt x="286328" y="3406743"/>
                </a:cubicBezTo>
                <a:cubicBezTo>
                  <a:pt x="286344" y="3406766"/>
                  <a:pt x="345668" y="3495758"/>
                  <a:pt x="357545" y="3513575"/>
                </a:cubicBezTo>
                <a:cubicBezTo>
                  <a:pt x="365458" y="3525445"/>
                  <a:pt x="372725" y="3537773"/>
                  <a:pt x="381284" y="3549186"/>
                </a:cubicBezTo>
                <a:cubicBezTo>
                  <a:pt x="393154" y="3565013"/>
                  <a:pt x="402107" y="3583522"/>
                  <a:pt x="416893" y="3596666"/>
                </a:cubicBezTo>
                <a:cubicBezTo>
                  <a:pt x="438217" y="3615622"/>
                  <a:pt x="464737" y="3627785"/>
                  <a:pt x="488110" y="3644147"/>
                </a:cubicBezTo>
                <a:cubicBezTo>
                  <a:pt x="504317" y="3655492"/>
                  <a:pt x="519128" y="3668784"/>
                  <a:pt x="535588" y="3679758"/>
                </a:cubicBezTo>
                <a:cubicBezTo>
                  <a:pt x="554784" y="3692556"/>
                  <a:pt x="575740" y="3702570"/>
                  <a:pt x="594936" y="3715368"/>
                </a:cubicBezTo>
                <a:cubicBezTo>
                  <a:pt x="611396" y="3726342"/>
                  <a:pt x="625047" y="3741505"/>
                  <a:pt x="642414" y="3750979"/>
                </a:cubicBezTo>
                <a:cubicBezTo>
                  <a:pt x="722655" y="3794749"/>
                  <a:pt x="705927" y="3778342"/>
                  <a:pt x="772979" y="3798459"/>
                </a:cubicBezTo>
                <a:cubicBezTo>
                  <a:pt x="891476" y="3834011"/>
                  <a:pt x="796238" y="3815349"/>
                  <a:pt x="927283" y="3834070"/>
                </a:cubicBezTo>
                <a:lnTo>
                  <a:pt x="1164674" y="3905291"/>
                </a:lnTo>
                <a:cubicBezTo>
                  <a:pt x="1204239" y="3917161"/>
                  <a:pt x="1245622" y="3924125"/>
                  <a:pt x="1283369" y="3940902"/>
                </a:cubicBezTo>
                <a:cubicBezTo>
                  <a:pt x="1318978" y="3956729"/>
                  <a:pt x="1354225" y="3973394"/>
                  <a:pt x="1390195" y="3988382"/>
                </a:cubicBezTo>
                <a:cubicBezTo>
                  <a:pt x="1510011" y="4038308"/>
                  <a:pt x="1267246" y="3915034"/>
                  <a:pt x="1532630" y="4047733"/>
                </a:cubicBezTo>
                <a:cubicBezTo>
                  <a:pt x="1545389" y="4054113"/>
                  <a:pt x="1555768" y="4064546"/>
                  <a:pt x="1568238" y="4071474"/>
                </a:cubicBezTo>
                <a:cubicBezTo>
                  <a:pt x="1591439" y="4084364"/>
                  <a:pt x="1615202" y="4096304"/>
                  <a:pt x="1639456" y="4107084"/>
                </a:cubicBezTo>
                <a:cubicBezTo>
                  <a:pt x="1673745" y="4122324"/>
                  <a:pt x="1684825" y="4118252"/>
                  <a:pt x="1722543" y="4130825"/>
                </a:cubicBezTo>
                <a:cubicBezTo>
                  <a:pt x="1760039" y="4143325"/>
                  <a:pt x="1862794" y="4183149"/>
                  <a:pt x="1900586" y="4202046"/>
                </a:cubicBezTo>
                <a:cubicBezTo>
                  <a:pt x="1939181" y="4221344"/>
                  <a:pt x="1996659" y="4263186"/>
                  <a:pt x="2031151" y="4285137"/>
                </a:cubicBezTo>
                <a:cubicBezTo>
                  <a:pt x="2050614" y="4297524"/>
                  <a:pt x="2072042" y="4306906"/>
                  <a:pt x="2090498" y="4320748"/>
                </a:cubicBezTo>
                <a:cubicBezTo>
                  <a:pt x="2125300" y="4346850"/>
                  <a:pt x="2138888" y="4358412"/>
                  <a:pt x="2173585" y="4380099"/>
                </a:cubicBezTo>
                <a:cubicBezTo>
                  <a:pt x="2193148" y="4392327"/>
                  <a:pt x="2213737" y="4402911"/>
                  <a:pt x="2232933" y="4415709"/>
                </a:cubicBezTo>
                <a:cubicBezTo>
                  <a:pt x="2314764" y="4470266"/>
                  <a:pt x="2244909" y="4435191"/>
                  <a:pt x="2339759" y="4486930"/>
                </a:cubicBezTo>
                <a:cubicBezTo>
                  <a:pt x="2363059" y="4499640"/>
                  <a:pt x="2388650" y="4508188"/>
                  <a:pt x="2410976" y="4522541"/>
                </a:cubicBezTo>
                <a:cubicBezTo>
                  <a:pt x="2550030" y="4611938"/>
                  <a:pt x="2464943" y="4562346"/>
                  <a:pt x="2541541" y="4629372"/>
                </a:cubicBezTo>
                <a:cubicBezTo>
                  <a:pt x="2560607" y="4646055"/>
                  <a:pt x="2582273" y="4659668"/>
                  <a:pt x="2600889" y="4676853"/>
                </a:cubicBezTo>
                <a:cubicBezTo>
                  <a:pt x="2633781" y="4707217"/>
                  <a:pt x="2660034" y="4744956"/>
                  <a:pt x="2695845" y="4771815"/>
                </a:cubicBezTo>
                <a:cubicBezTo>
                  <a:pt x="2755549" y="4816595"/>
                  <a:pt x="2785596" y="4832625"/>
                  <a:pt x="2826410" y="4914257"/>
                </a:cubicBezTo>
                <a:cubicBezTo>
                  <a:pt x="2834323" y="4930084"/>
                  <a:pt x="2841045" y="4946565"/>
                  <a:pt x="2850149" y="4961738"/>
                </a:cubicBezTo>
                <a:cubicBezTo>
                  <a:pt x="2864828" y="4986204"/>
                  <a:pt x="2888604" y="5005891"/>
                  <a:pt x="2897627" y="5032959"/>
                </a:cubicBezTo>
                <a:cubicBezTo>
                  <a:pt x="2901584" y="5044829"/>
                  <a:pt x="2904320" y="5057178"/>
                  <a:pt x="2909497" y="5068569"/>
                </a:cubicBezTo>
                <a:cubicBezTo>
                  <a:pt x="2924141" y="5100787"/>
                  <a:pt x="2956975" y="5163531"/>
                  <a:pt x="2956975" y="5163531"/>
                </a:cubicBezTo>
                <a:cubicBezTo>
                  <a:pt x="2960932" y="5183315"/>
                  <a:pt x="2963952" y="5203309"/>
                  <a:pt x="2968845" y="5222882"/>
                </a:cubicBezTo>
                <a:cubicBezTo>
                  <a:pt x="2989062" y="5303753"/>
                  <a:pt x="2975087" y="5204104"/>
                  <a:pt x="2992584" y="5317843"/>
                </a:cubicBezTo>
                <a:cubicBezTo>
                  <a:pt x="2997434" y="5349372"/>
                  <a:pt x="2991888" y="5383484"/>
                  <a:pt x="3004453" y="5412805"/>
                </a:cubicBezTo>
                <a:cubicBezTo>
                  <a:pt x="3007938" y="5420937"/>
                  <a:pt x="3020279" y="5404892"/>
                  <a:pt x="3028192" y="5400935"/>
                </a:cubicBezTo>
              </a:path>
            </a:pathLst>
          </a:custGeom>
          <a:solidFill>
            <a:srgbClr val="996633">
              <a:alpha val="50000"/>
            </a:srgbClr>
          </a:solidFill>
          <a:ln>
            <a:solidFill>
              <a:srgbClr val="9966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8319581" y="3024279"/>
            <a:ext cx="914836" cy="914836"/>
          </a:xfrm>
          <a:prstGeom prst="rect">
            <a:avLst/>
          </a:prstGeom>
        </p:spPr>
      </p:pic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7875413" y="2624344"/>
            <a:ext cx="914836" cy="914836"/>
          </a:xfrm>
          <a:prstGeom prst="rect">
            <a:avLst/>
          </a:prstGeom>
        </p:spPr>
      </p:pic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6742199" y="2776744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335481" y="2765145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6964915" y="1691458"/>
            <a:ext cx="914836" cy="914836"/>
          </a:xfrm>
          <a:prstGeom prst="rect">
            <a:avLst/>
          </a:prstGeom>
        </p:spPr>
      </p:pic>
      <p:pic>
        <p:nvPicPr>
          <p:cNvPr id="9" name="Picture 8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6520747" y="1291523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1817181" y="3024279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1373013" y="2624344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3764514" y="875426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3320346" y="475491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5366179" y="981311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419430" y="1367972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012712" y="1356373"/>
            <a:ext cx="914836" cy="914836"/>
          </a:xfrm>
          <a:prstGeom prst="rect">
            <a:avLst/>
          </a:prstGeom>
        </p:spPr>
      </p:pic>
      <p:pic>
        <p:nvPicPr>
          <p:cNvPr id="17" name="Picture 16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942764" y="1122024"/>
            <a:ext cx="914836" cy="914836"/>
          </a:xfrm>
          <a:prstGeom prst="rect">
            <a:avLst/>
          </a:prstGeom>
        </p:spPr>
      </p:pic>
      <p:pic>
        <p:nvPicPr>
          <p:cNvPr id="18" name="Picture 17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744602" y="1238272"/>
            <a:ext cx="914836" cy="914836"/>
          </a:xfrm>
          <a:prstGeom prst="rect">
            <a:avLst/>
          </a:prstGeom>
        </p:spPr>
      </p:pic>
      <p:pic>
        <p:nvPicPr>
          <p:cNvPr id="19" name="Picture 18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337884" y="1226673"/>
            <a:ext cx="914836" cy="914836"/>
          </a:xfrm>
          <a:prstGeom prst="rect">
            <a:avLst/>
          </a:prstGeom>
        </p:spPr>
      </p:pic>
      <p:pic>
        <p:nvPicPr>
          <p:cNvPr id="20" name="Picture 19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323327" y="774689"/>
            <a:ext cx="914836" cy="914836"/>
          </a:xfrm>
          <a:prstGeom prst="rect">
            <a:avLst/>
          </a:prstGeom>
        </p:spPr>
      </p:pic>
      <p:pic>
        <p:nvPicPr>
          <p:cNvPr id="21" name="Picture 20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1916609" y="763090"/>
            <a:ext cx="914836" cy="914836"/>
          </a:xfrm>
          <a:prstGeom prst="rect">
            <a:avLst/>
          </a:prstGeom>
        </p:spPr>
      </p:pic>
      <p:pic>
        <p:nvPicPr>
          <p:cNvPr id="22" name="Picture 21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28364" y="2952342"/>
            <a:ext cx="914836" cy="914836"/>
          </a:xfrm>
          <a:prstGeom prst="rect">
            <a:avLst/>
          </a:prstGeom>
        </p:spPr>
      </p:pic>
      <p:pic>
        <p:nvPicPr>
          <p:cNvPr id="23" name="Picture 22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21646" y="2940743"/>
            <a:ext cx="914836" cy="914836"/>
          </a:xfrm>
          <a:prstGeom prst="rect">
            <a:avLst/>
          </a:prstGeom>
        </p:spPr>
      </p:pic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46" b="98560" l="2331" r="98941">
                        <a14:foregroundMark x1="34958" y1="14198" x2="51483" y2="141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6055" y="2931449"/>
            <a:ext cx="2227558" cy="22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3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810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586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305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  <a:solidFill>
            <a:srgbClr val="F2DCDB"/>
          </a:solidFill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441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853143" y="851388"/>
            <a:ext cx="1428694" cy="880248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  <a:solidFill>
            <a:srgbClr val="F2DCDB"/>
          </a:solidFill>
        </p:grpSpPr>
        <p:sp>
          <p:nvSpPr>
            <p:cNvPr id="46" name="Oval 45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>
              <a:stCxn id="46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61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endCxn id="51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9441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25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649" y="443388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361" y="0"/>
            <a:ext cx="10972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27" y="898419"/>
            <a:ext cx="2447269" cy="24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92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998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Decision Trees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86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913" y="0"/>
            <a:ext cx="1029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300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Cout</a:t>
            </a:r>
            <a:r>
              <a:rPr kumimoji="1" lang="en-US" altLang="zh-CN" dirty="0" smtClean="0"/>
              <a:t> This Tree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3502081" y="106573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97559" y="240099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6" name="Oval 5"/>
          <p:cNvSpPr/>
          <p:nvPr/>
        </p:nvSpPr>
        <p:spPr>
          <a:xfrm>
            <a:off x="1353984" y="37362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3958" y="5088919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15495" y="381908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F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46710" y="2475506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O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59819" y="4123879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R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73520" y="378921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500199" y="2016154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857121" y="3390363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3038900" y="3442547"/>
            <a:ext cx="98434" cy="3686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3132583" y="1999308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062420" y="3291246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1207813" y="4656318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5008947" y="3421818"/>
            <a:ext cx="274411" cy="6021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27" y="898419"/>
            <a:ext cx="2447269" cy="24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NULL Children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3502081" y="106573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97559" y="240099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6" name="Oval 5"/>
          <p:cNvSpPr/>
          <p:nvPr/>
        </p:nvSpPr>
        <p:spPr>
          <a:xfrm>
            <a:off x="1353984" y="37362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3958" y="5088919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15495" y="381908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F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46710" y="2475506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O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59819" y="4123879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R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73520" y="378921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500199" y="2016154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857121" y="3390363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3038900" y="3442547"/>
            <a:ext cx="98434" cy="3686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3132583" y="1999308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062420" y="3291246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1207813" y="4656318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5008947" y="3421818"/>
            <a:ext cx="274411" cy="6021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27" y="898419"/>
            <a:ext cx="2447269" cy="24472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0171" y="5757040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40918" y="5766998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7519" y="4568110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3396" y="4589938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30140" y="4839212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76017" y="4861040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27752" y="4518717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73629" y="4540545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50641" y="4419931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058959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114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649" y="443388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5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41" y="375728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5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Picture 125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431881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741"/>
            <a:ext cx="9329462" cy="64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3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3716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Tree {</a:t>
            </a: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string value;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ree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left;</a:t>
            </a: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 right;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16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371600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ntroduction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Tree * tree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nitTree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choice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getUserChoice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uspense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lvl="1" algn="l"/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(choice)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lvl="2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(tree); break;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2: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(tree); break;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(tree); break;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return 0;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30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8400"/>
            <a:ext cx="9144000" cy="451297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Syntax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8326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92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443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20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41" y="375728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1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296" y="27958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1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ris\Desktop\dumbledor\epi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433" y="0"/>
            <a:ext cx="7988203" cy="68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2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hris\Desktop\dumbledor\epic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41036"/>
            <a:ext cx="9198441" cy="611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41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hris\Desktop\dumbledor\epic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51560"/>
            <a:ext cx="9234505" cy="61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hris\Desktop\dumbledor\epic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729203"/>
            <a:ext cx="9246375" cy="6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54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hris\Desktop\dumbledor\epi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7460"/>
            <a:ext cx="9270114" cy="616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85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come Dumbledore knows everything?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684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all-creatures.org/hope/gw/evolutionary_tree_00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5082370" cy="48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3" descr="DarwinTre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743200"/>
            <a:ext cx="3467890" cy="3838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Animal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78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images.wikia.com/harrypotter/images/e/e7/Pensie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725" y="809199"/>
            <a:ext cx="5765262" cy="60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8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evercurious.com/wp-content/uploads/2010/01/dumbledore_pensie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90830" y="691174"/>
            <a:ext cx="14613324" cy="61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 Demo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856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Wizard?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Harry?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54738" y="3583632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Dudley?</a:t>
            </a:r>
            <a:endParaRPr lang="en-US" sz="24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94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Wizard?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94122" y="557089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6522" y="579949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Apple?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Harry?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3673" y="4330168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03838" y="4365071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76135" y="4473953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190135" y="3471565"/>
            <a:ext cx="2286000" cy="990600"/>
            <a:chOff x="1351935" y="3166765"/>
            <a:chExt cx="2286000" cy="990600"/>
          </a:xfrm>
        </p:grpSpPr>
        <p:sp>
          <p:nvSpPr>
            <p:cNvPr id="24" name="Rectangle 23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Fruit?</a:t>
              </a:r>
              <a:endParaRPr lang="en-US" sz="2400" b="1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08115" y="5467091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8115" y="5765808"/>
            <a:ext cx="22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Dudley?</a:t>
            </a:r>
            <a:endParaRPr lang="en-US" sz="24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295400" y="4473953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040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85800" y="-228600"/>
            <a:ext cx="10668000" cy="784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http://api.ning.com/files/EHT8g*2w5iyHeBtrQDSOzz1BszL-VVZTu2z61YokWRNuZHrDjZdTvbsQVNRFpi7xco9n6jGtfkROp8EBIiGVM1xH7wjdMZBy/2dr2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702468"/>
            <a:ext cx="9317567" cy="524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47518" y="5636310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* actually Yoda. But what ever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80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511" y="789741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1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define a tree</a:t>
            </a:r>
          </a:p>
          <a:p>
            <a:pPr algn="ctr"/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traverse a tree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>
              <a:buAutoNum type="arabicPeriod"/>
            </a:pP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211" y="3618172"/>
            <a:ext cx="1881594" cy="20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5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18378</TotalTime>
  <Words>1037</Words>
  <Application>Microsoft Macintosh PowerPoint</Application>
  <PresentationFormat>On-screen Show (4:3)</PresentationFormat>
  <Paragraphs>460</Paragraphs>
  <Slides>96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Default Design</vt:lpstr>
      <vt:lpstr>How Come Dumbledore Knows Everything?</vt:lpstr>
      <vt:lpstr>Socrative</vt:lpstr>
      <vt:lpstr>PowerPoint Presentation</vt:lpstr>
      <vt:lpstr>PowerPoint Presentation</vt:lpstr>
      <vt:lpstr>PowerPoint Presentation</vt:lpstr>
      <vt:lpstr>PowerPoint Presentation</vt:lpstr>
      <vt:lpstr>Decision Trees</vt:lpstr>
      <vt:lpstr>PowerPoint Presentation</vt:lpstr>
      <vt:lpstr>Animal Tree</vt:lpstr>
      <vt:lpstr>Websites</vt:lpstr>
      <vt:lpstr>Hierarchies</vt:lpstr>
      <vt:lpstr>Internet 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Tree</vt:lpstr>
      <vt:lpstr>PowerPoint Presentation</vt:lpstr>
      <vt:lpstr>PowerPoint Presentation</vt:lpstr>
      <vt:lpstr>Binary Tree</vt:lpstr>
      <vt:lpstr>Example Binary Tree</vt:lpstr>
      <vt:lpstr>PowerPoint Presentation</vt:lpstr>
      <vt:lpstr>PowerPoint Presentation</vt:lpstr>
      <vt:lpstr>Terminology</vt:lpstr>
      <vt:lpstr>Terminology</vt:lpstr>
      <vt:lpstr>Terminology: Parent</vt:lpstr>
      <vt:lpstr>Terminology: Children</vt:lpstr>
      <vt:lpstr>Terminology: Siblings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Why Binary?</vt:lpstr>
      <vt:lpstr>PowerPoint Presentation</vt:lpstr>
      <vt:lpstr>Tree Definition</vt:lpstr>
      <vt:lpstr>Only One Parent</vt:lpstr>
      <vt:lpstr>Only One Parent</vt:lpstr>
      <vt:lpstr>Only One Parent</vt:lpstr>
      <vt:lpstr>PowerPoint Presentation</vt:lpstr>
      <vt:lpstr>No Cycles</vt:lpstr>
      <vt:lpstr>No Cycles</vt:lpstr>
      <vt:lpstr>PowerPoint Presentation</vt:lpstr>
      <vt:lpstr>No Cycles</vt:lpstr>
      <vt:lpstr>No Cycles</vt:lpstr>
      <vt:lpstr>Other Kinds of Trees</vt:lpstr>
      <vt:lpstr>Trinary Tree</vt:lpstr>
      <vt:lpstr>Tree</vt:lpstr>
      <vt:lpstr>Structs or Classes</vt:lpstr>
      <vt:lpstr>How Many Valid Binary Trees?</vt:lpstr>
      <vt:lpstr>How Many Valid Binary Trees?</vt:lpstr>
      <vt:lpstr>How Many Valid Binary Trees?</vt:lpstr>
      <vt:lpstr>How Many Valid Binary Trees?</vt:lpstr>
      <vt:lpstr>How Many Valid Binary Trees?</vt:lpstr>
      <vt:lpstr>How Many Valid Binary Trees?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Cout This Tree</vt:lpstr>
      <vt:lpstr>NULL Children</vt:lpstr>
      <vt:lpstr>PowerPoint Presentation</vt:lpstr>
      <vt:lpstr>PowerPoint Presentation</vt:lpstr>
      <vt:lpstr>PowerPoint Presentation</vt:lpstr>
      <vt:lpstr>Game Show Tree</vt:lpstr>
      <vt:lpstr>Game Show Tree</vt:lpstr>
      <vt:lpstr>Game Show Tree</vt:lpstr>
      <vt:lpstr>Game Show Tree</vt:lpstr>
      <vt:lpstr>Game Show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Pensive</vt:lpstr>
      <vt:lpstr>Pensive Demo</vt:lpstr>
      <vt:lpstr>Pensive</vt:lpstr>
      <vt:lpstr>Pensive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672</cp:revision>
  <dcterms:created xsi:type="dcterms:W3CDTF">2008-06-28T20:57:21Z</dcterms:created>
  <dcterms:modified xsi:type="dcterms:W3CDTF">2016-02-19T19:02:43Z</dcterms:modified>
</cp:coreProperties>
</file>